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16"/>
  </p:notesMasterIdLst>
  <p:handoutMasterIdLst>
    <p:handoutMasterId r:id="rId17"/>
  </p:handoutMasterIdLst>
  <p:sldIdLst>
    <p:sldId id="256" r:id="rId5"/>
    <p:sldId id="261" r:id="rId6"/>
    <p:sldId id="266" r:id="rId7"/>
    <p:sldId id="267" r:id="rId8"/>
    <p:sldId id="286" r:id="rId9"/>
    <p:sldId id="273" r:id="rId10"/>
    <p:sldId id="277" r:id="rId11"/>
    <p:sldId id="278" r:id="rId12"/>
    <p:sldId id="281" r:id="rId13"/>
    <p:sldId id="283" r:id="rId14"/>
    <p:sldId id="260" r:id="rId15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96ED"/>
    <a:srgbClr val="8B8B8B"/>
    <a:srgbClr val="B9C5CF"/>
    <a:srgbClr val="00964B"/>
    <a:srgbClr val="743200"/>
    <a:srgbClr val="B34E00"/>
    <a:srgbClr val="0E69AE"/>
    <a:srgbClr val="E0C4B7"/>
    <a:srgbClr val="0D597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33" autoAdjust="0"/>
  </p:normalViewPr>
  <p:slideViewPr>
    <p:cSldViewPr snapToGrid="0">
      <p:cViewPr varScale="1">
        <p:scale>
          <a:sx n="72" d="100"/>
          <a:sy n="72" d="100"/>
        </p:scale>
        <p:origin x="80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71F057-BD97-48A9-B662-FA608D3A1DD7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E337A48-DDA8-490E-9D1D-E3F01800B6A8}">
      <dgm:prSet phldrT="[Text]" custT="1"/>
      <dgm:spPr/>
      <dgm:t>
        <a:bodyPr/>
        <a:lstStyle/>
        <a:p>
          <a:r>
            <a:rPr lang="en-GB" sz="5400" b="0" dirty="0">
              <a:latin typeface="Bahnschrift Condensed" panose="020B0502040204020203" pitchFamily="34" charset="0"/>
              <a:ea typeface="Ebrima" panose="02000000000000000000" pitchFamily="2" charset="0"/>
              <a:cs typeface="Ebrima" panose="02000000000000000000" pitchFamily="2" charset="0"/>
            </a:rPr>
            <a:t>Alpine Linux</a:t>
          </a:r>
          <a:endParaRPr lang="en-GB" sz="4800" b="0" dirty="0">
            <a:latin typeface="Bahnschrift Condensed" panose="020B0502040204020203" pitchFamily="34" charset="0"/>
            <a:ea typeface="Ebrima" panose="02000000000000000000" pitchFamily="2" charset="0"/>
            <a:cs typeface="Ebrima" panose="02000000000000000000" pitchFamily="2" charset="0"/>
          </a:endParaRPr>
        </a:p>
      </dgm:t>
    </dgm:pt>
    <dgm:pt modelId="{19BC60E6-D67D-4AB7-9060-3D097B552F80}" type="parTrans" cxnId="{86A5B28F-4B0A-4447-9881-E7E8FEB7EC12}">
      <dgm:prSet/>
      <dgm:spPr/>
      <dgm:t>
        <a:bodyPr/>
        <a:lstStyle/>
        <a:p>
          <a:endParaRPr lang="en-GB"/>
        </a:p>
      </dgm:t>
    </dgm:pt>
    <dgm:pt modelId="{F71D03EF-8E72-4480-A67C-3E19D2413630}" type="sibTrans" cxnId="{86A5B28F-4B0A-4447-9881-E7E8FEB7EC12}">
      <dgm:prSet/>
      <dgm:spPr/>
      <dgm:t>
        <a:bodyPr/>
        <a:lstStyle/>
        <a:p>
          <a:endParaRPr lang="en-GB"/>
        </a:p>
      </dgm:t>
    </dgm:pt>
    <dgm:pt modelId="{282D2B2F-1480-4F7D-A94A-E1037AD1ABBB}">
      <dgm:prSet phldrT="[Text]" custT="1"/>
      <dgm:spPr/>
      <dgm:t>
        <a:bodyPr/>
        <a:lstStyle/>
        <a:p>
          <a:r>
            <a:rPr lang="en-GB" sz="2800" b="0">
              <a:latin typeface="Bahnschrift Condensed" panose="020B0502040204020203" pitchFamily="34" charset="0"/>
              <a:ea typeface="Ebrima" panose="02000000000000000000" pitchFamily="2" charset="0"/>
              <a:cs typeface="Ebrima" panose="02000000000000000000" pitchFamily="2" charset="0"/>
            </a:rPr>
            <a:t>KVM - QEMU - libvirt</a:t>
          </a:r>
        </a:p>
      </dgm:t>
    </dgm:pt>
    <dgm:pt modelId="{1A398D31-39AA-4775-813B-AC880185DF66}" type="parTrans" cxnId="{0DB598C9-B642-4E76-8517-B3A2AED7E41B}">
      <dgm:prSet/>
      <dgm:spPr/>
      <dgm:t>
        <a:bodyPr/>
        <a:lstStyle/>
        <a:p>
          <a:endParaRPr lang="en-GB"/>
        </a:p>
      </dgm:t>
    </dgm:pt>
    <dgm:pt modelId="{03D70D15-0340-49F5-A34C-47223740C9BE}" type="sibTrans" cxnId="{0DB598C9-B642-4E76-8517-B3A2AED7E41B}">
      <dgm:prSet/>
      <dgm:spPr/>
      <dgm:t>
        <a:bodyPr/>
        <a:lstStyle/>
        <a:p>
          <a:endParaRPr lang="en-GB"/>
        </a:p>
      </dgm:t>
    </dgm:pt>
    <dgm:pt modelId="{035D5252-B372-4B65-B699-4BA5F7097B7A}">
      <dgm:prSet phldrT="[Text]" custT="1"/>
      <dgm:spPr/>
      <dgm:t>
        <a:bodyPr/>
        <a:lstStyle/>
        <a:p>
          <a:r>
            <a:rPr lang="en-GB" sz="2800" b="0">
              <a:latin typeface="Bahnschrift Condensed" panose="020B0502040204020203" pitchFamily="34" charset="0"/>
              <a:ea typeface="Ebrima" panose="02000000000000000000" pitchFamily="2" charset="0"/>
              <a:cs typeface="Ebrima" panose="02000000000000000000" pitchFamily="2" charset="0"/>
            </a:rPr>
            <a:t>Docker</a:t>
          </a:r>
        </a:p>
      </dgm:t>
    </dgm:pt>
    <dgm:pt modelId="{E05BAC3B-9B6A-4D8A-8239-CA252E506AC6}" type="parTrans" cxnId="{96C66517-AEEE-43DD-BA4D-9F8FFE28C28F}">
      <dgm:prSet/>
      <dgm:spPr/>
      <dgm:t>
        <a:bodyPr/>
        <a:lstStyle/>
        <a:p>
          <a:endParaRPr lang="en-GB"/>
        </a:p>
      </dgm:t>
    </dgm:pt>
    <dgm:pt modelId="{9D58138D-BA06-4303-8416-D3F20DA56F5C}" type="sibTrans" cxnId="{96C66517-AEEE-43DD-BA4D-9F8FFE28C28F}">
      <dgm:prSet/>
      <dgm:spPr/>
      <dgm:t>
        <a:bodyPr/>
        <a:lstStyle/>
        <a:p>
          <a:endParaRPr lang="en-GB"/>
        </a:p>
      </dgm:t>
    </dgm:pt>
    <dgm:pt modelId="{72102B70-69D5-4113-9C08-CB9979B76BA0}">
      <dgm:prSet phldrT="[Text]" custT="1"/>
      <dgm:spPr/>
      <dgm:t>
        <a:bodyPr/>
        <a:lstStyle/>
        <a:p>
          <a:r>
            <a:rPr lang="en-GB" sz="2800" b="0">
              <a:latin typeface="Bahnschrift Condensed" panose="020B0502040204020203" pitchFamily="34" charset="0"/>
              <a:ea typeface="Ebrima" panose="02000000000000000000" pitchFamily="2" charset="0"/>
              <a:cs typeface="Ebrima" panose="02000000000000000000" pitchFamily="2" charset="0"/>
            </a:rPr>
            <a:t>Portainer</a:t>
          </a:r>
        </a:p>
      </dgm:t>
    </dgm:pt>
    <dgm:pt modelId="{47E50BDE-E9D9-4728-BE49-8795A10BBB21}" type="parTrans" cxnId="{ADF89442-AF39-4521-90CD-0E07228E80A9}">
      <dgm:prSet/>
      <dgm:spPr/>
      <dgm:t>
        <a:bodyPr/>
        <a:lstStyle/>
        <a:p>
          <a:endParaRPr lang="en-GB"/>
        </a:p>
      </dgm:t>
    </dgm:pt>
    <dgm:pt modelId="{43BDE3E3-B7E3-4D42-9293-721B003B3E9B}" type="sibTrans" cxnId="{ADF89442-AF39-4521-90CD-0E07228E80A9}">
      <dgm:prSet/>
      <dgm:spPr/>
      <dgm:t>
        <a:bodyPr/>
        <a:lstStyle/>
        <a:p>
          <a:endParaRPr lang="en-GB"/>
        </a:p>
      </dgm:t>
    </dgm:pt>
    <dgm:pt modelId="{409F4A8F-4B79-4931-9952-7ACC5ED44C6F}">
      <dgm:prSet phldrT="[Text]" custT="1"/>
      <dgm:spPr/>
      <dgm:t>
        <a:bodyPr/>
        <a:lstStyle/>
        <a:p>
          <a:r>
            <a:rPr lang="en-GB" sz="2800" b="0">
              <a:latin typeface="Bahnschrift Condensed" panose="020B0502040204020203" pitchFamily="34" charset="0"/>
              <a:ea typeface="Ebrima" panose="02000000000000000000" pitchFamily="2" charset="0"/>
              <a:cs typeface="Ebrima" panose="02000000000000000000" pitchFamily="2" charset="0"/>
            </a:rPr>
            <a:t>NGINX</a:t>
          </a:r>
        </a:p>
      </dgm:t>
    </dgm:pt>
    <dgm:pt modelId="{A65B08B1-AA35-40EF-BAFE-94ACD379965C}" type="parTrans" cxnId="{09C0CD3D-5D0B-4AAC-8583-756EC181C685}">
      <dgm:prSet/>
      <dgm:spPr/>
      <dgm:t>
        <a:bodyPr/>
        <a:lstStyle/>
        <a:p>
          <a:endParaRPr lang="en-GB"/>
        </a:p>
      </dgm:t>
    </dgm:pt>
    <dgm:pt modelId="{4C49EAD6-331D-49FD-92D0-E5A3A4DCEF70}" type="sibTrans" cxnId="{09C0CD3D-5D0B-4AAC-8583-756EC181C685}">
      <dgm:prSet/>
      <dgm:spPr/>
      <dgm:t>
        <a:bodyPr/>
        <a:lstStyle/>
        <a:p>
          <a:endParaRPr lang="en-GB"/>
        </a:p>
      </dgm:t>
    </dgm:pt>
    <dgm:pt modelId="{DA2E99ED-DDFA-475B-8371-702FD6FCD522}">
      <dgm:prSet phldrT="[Text]" custT="1"/>
      <dgm:spPr/>
      <dgm:t>
        <a:bodyPr/>
        <a:lstStyle/>
        <a:p>
          <a:r>
            <a:rPr lang="en-GB" sz="2800" b="0" dirty="0">
              <a:latin typeface="Bahnschrift Condensed" panose="020B0502040204020203" pitchFamily="34" charset="0"/>
              <a:ea typeface="Ebrima" panose="02000000000000000000" pitchFamily="2" charset="0"/>
              <a:cs typeface="Ebrima" panose="02000000000000000000" pitchFamily="2" charset="0"/>
            </a:rPr>
            <a:t>Debian </a:t>
          </a:r>
          <a:r>
            <a:rPr lang="en-GB" sz="2800" b="0" dirty="0" err="1">
              <a:latin typeface="Bahnschrift Condensed" panose="020B0502040204020203" pitchFamily="34" charset="0"/>
              <a:ea typeface="Ebrima" panose="02000000000000000000" pitchFamily="2" charset="0"/>
              <a:cs typeface="Ebrima" panose="02000000000000000000" pitchFamily="2" charset="0"/>
            </a:rPr>
            <a:t>inklusive</a:t>
          </a:r>
          <a:r>
            <a:rPr lang="en-GB" sz="2800" b="0" dirty="0">
              <a:latin typeface="Bahnschrift Condensed" panose="020B0502040204020203" pitchFamily="34" charset="0"/>
              <a:ea typeface="Ebrima" panose="02000000000000000000" pitchFamily="2" charset="0"/>
              <a:cs typeface="Ebrima" panose="02000000000000000000" pitchFamily="2" charset="0"/>
            </a:rPr>
            <a:t> SSH-</a:t>
          </a:r>
          <a:r>
            <a:rPr lang="en-GB" sz="2800" b="0" dirty="0" err="1">
              <a:latin typeface="Bahnschrift Condensed" panose="020B0502040204020203" pitchFamily="34" charset="0"/>
              <a:ea typeface="Ebrima" panose="02000000000000000000" pitchFamily="2" charset="0"/>
              <a:cs typeface="Ebrima" panose="02000000000000000000" pitchFamily="2" charset="0"/>
            </a:rPr>
            <a:t>Dienst</a:t>
          </a:r>
          <a:endParaRPr lang="en-GB" sz="2800" b="0" dirty="0">
            <a:latin typeface="Bahnschrift Condensed" panose="020B0502040204020203" pitchFamily="34" charset="0"/>
            <a:ea typeface="Ebrima" panose="02000000000000000000" pitchFamily="2" charset="0"/>
            <a:cs typeface="Ebrima" panose="02000000000000000000" pitchFamily="2" charset="0"/>
          </a:endParaRPr>
        </a:p>
      </dgm:t>
    </dgm:pt>
    <dgm:pt modelId="{76E19A68-B79D-4D7E-BCC7-5F0C7F00B38F}" type="parTrans" cxnId="{BA2BCF1E-9922-4049-8DB0-46309A1DDC3A}">
      <dgm:prSet/>
      <dgm:spPr/>
      <dgm:t>
        <a:bodyPr/>
        <a:lstStyle/>
        <a:p>
          <a:endParaRPr lang="en-GB"/>
        </a:p>
      </dgm:t>
    </dgm:pt>
    <dgm:pt modelId="{BEB22E41-71B0-4FEE-8F6B-25FED1FC96F4}" type="sibTrans" cxnId="{BA2BCF1E-9922-4049-8DB0-46309A1DDC3A}">
      <dgm:prSet/>
      <dgm:spPr/>
      <dgm:t>
        <a:bodyPr/>
        <a:lstStyle/>
        <a:p>
          <a:endParaRPr lang="en-GB"/>
        </a:p>
      </dgm:t>
    </dgm:pt>
    <dgm:pt modelId="{4876F15E-575F-485E-B7DE-D387C76E88AE}" type="pres">
      <dgm:prSet presAssocID="{1271F057-BD97-48A9-B662-FA608D3A1DD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FD9366F-598E-411F-9019-E3AA49225E15}" type="pres">
      <dgm:prSet presAssocID="{4E337A48-DDA8-490E-9D1D-E3F01800B6A8}" presName="hierRoot1" presStyleCnt="0"/>
      <dgm:spPr/>
    </dgm:pt>
    <dgm:pt modelId="{4FFE4543-C067-47DD-B1EF-83058702E6CB}" type="pres">
      <dgm:prSet presAssocID="{4E337A48-DDA8-490E-9D1D-E3F01800B6A8}" presName="composite" presStyleCnt="0"/>
      <dgm:spPr/>
    </dgm:pt>
    <dgm:pt modelId="{B516A107-3E0D-4764-B2FD-FB9181039890}" type="pres">
      <dgm:prSet presAssocID="{4E337A48-DDA8-490E-9D1D-E3F01800B6A8}" presName="image" presStyleLbl="node0" presStyleIdx="0" presStyleCnt="1" custLinFactNeighborX="7920"/>
      <dgm:spPr>
        <a:blipFill>
          <a:blip xmlns:r="http://schemas.openxmlformats.org/officeDocument/2006/relationships" r:embed="rId1"/>
          <a:srcRect/>
          <a:stretch>
            <a:fillRect l="-8000" r="-8000"/>
          </a:stretch>
        </a:blipFill>
        <a:ln w="28575">
          <a:solidFill>
            <a:srgbClr val="0D597F"/>
          </a:solidFill>
        </a:ln>
      </dgm:spPr>
    </dgm:pt>
    <dgm:pt modelId="{BEC4F934-E6A0-4C13-8C3B-5D5036118A4C}" type="pres">
      <dgm:prSet presAssocID="{4E337A48-DDA8-490E-9D1D-E3F01800B6A8}" presName="text" presStyleLbl="revTx" presStyleIdx="0" presStyleCnt="6" custScaleX="247590" custLinFactNeighborX="78648" custLinFactNeighborY="-605">
        <dgm:presLayoutVars>
          <dgm:chPref val="3"/>
        </dgm:presLayoutVars>
      </dgm:prSet>
      <dgm:spPr/>
    </dgm:pt>
    <dgm:pt modelId="{3A1D985D-C1B5-4CEF-B326-959BBDBAAAE9}" type="pres">
      <dgm:prSet presAssocID="{4E337A48-DDA8-490E-9D1D-E3F01800B6A8}" presName="hierChild2" presStyleCnt="0"/>
      <dgm:spPr/>
    </dgm:pt>
    <dgm:pt modelId="{57685B64-6F79-4CAE-A2E0-C388A7D8661F}" type="pres">
      <dgm:prSet presAssocID="{1A398D31-39AA-4775-813B-AC880185DF66}" presName="Name10" presStyleLbl="parChTrans1D2" presStyleIdx="0" presStyleCnt="2"/>
      <dgm:spPr/>
    </dgm:pt>
    <dgm:pt modelId="{646AB412-9B12-422D-921E-6017BF21534E}" type="pres">
      <dgm:prSet presAssocID="{282D2B2F-1480-4F7D-A94A-E1037AD1ABBB}" presName="hierRoot2" presStyleCnt="0"/>
      <dgm:spPr/>
    </dgm:pt>
    <dgm:pt modelId="{7ACADCA0-A019-4F46-AE27-1599C52F2BF5}" type="pres">
      <dgm:prSet presAssocID="{282D2B2F-1480-4F7D-A94A-E1037AD1ABBB}" presName="composite2" presStyleCnt="0"/>
      <dgm:spPr/>
    </dgm:pt>
    <dgm:pt modelId="{9F254E33-2ECD-4FD1-8DEE-B8C24AE376D0}" type="pres">
      <dgm:prSet presAssocID="{282D2B2F-1480-4F7D-A94A-E1037AD1ABBB}" presName="image2" presStyleLbl="node2" presStyleIdx="0" presStyleCnt="2" custLinFactNeighborX="5235"/>
      <dgm:spPr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28575">
          <a:solidFill>
            <a:srgbClr val="0D597F"/>
          </a:solidFill>
        </a:ln>
      </dgm:spPr>
    </dgm:pt>
    <dgm:pt modelId="{3899FC0B-5C63-4762-A856-AC09552A24B3}" type="pres">
      <dgm:prSet presAssocID="{282D2B2F-1480-4F7D-A94A-E1037AD1ABBB}" presName="text2" presStyleLbl="revTx" presStyleIdx="1" presStyleCnt="6" custScaleX="211490" custLinFactNeighborX="66494">
        <dgm:presLayoutVars>
          <dgm:chPref val="3"/>
        </dgm:presLayoutVars>
      </dgm:prSet>
      <dgm:spPr/>
    </dgm:pt>
    <dgm:pt modelId="{874B9B23-95DF-4A17-A808-CE5FCF7BF1CF}" type="pres">
      <dgm:prSet presAssocID="{282D2B2F-1480-4F7D-A94A-E1037AD1ABBB}" presName="hierChild3" presStyleCnt="0"/>
      <dgm:spPr/>
    </dgm:pt>
    <dgm:pt modelId="{36B255AA-3E9C-4208-A9D9-638978AAC199}" type="pres">
      <dgm:prSet presAssocID="{76E19A68-B79D-4D7E-BCC7-5F0C7F00B38F}" presName="Name17" presStyleLbl="parChTrans1D3" presStyleIdx="0" presStyleCnt="3"/>
      <dgm:spPr/>
    </dgm:pt>
    <dgm:pt modelId="{9CDE0F9D-9A00-46F7-8225-61FCBA5CBBB4}" type="pres">
      <dgm:prSet presAssocID="{DA2E99ED-DDFA-475B-8371-702FD6FCD522}" presName="hierRoot3" presStyleCnt="0"/>
      <dgm:spPr/>
    </dgm:pt>
    <dgm:pt modelId="{49A487F4-3B83-4C09-8B13-56F653514571}" type="pres">
      <dgm:prSet presAssocID="{DA2E99ED-DDFA-475B-8371-702FD6FCD522}" presName="composite3" presStyleCnt="0"/>
      <dgm:spPr/>
    </dgm:pt>
    <dgm:pt modelId="{EC3BDC7C-7F70-4DD6-9D13-3DD5F8E3C7EE}" type="pres">
      <dgm:prSet presAssocID="{DA2E99ED-DDFA-475B-8371-702FD6FCD522}" presName="image3" presStyleLbl="node3" presStyleIdx="0" presStyleCnt="3" custLinFactNeighborX="-64951" custLinFactNeighborY="1047"/>
      <dgm:spPr>
        <a:blipFill rotWithShape="1">
          <a:blip xmlns:r="http://schemas.openxmlformats.org/officeDocument/2006/relationships" r:embed="rId3"/>
          <a:srcRect/>
          <a:stretch>
            <a:fillRect l="-6000" r="-6000"/>
          </a:stretch>
        </a:blipFill>
        <a:ln w="28575">
          <a:solidFill>
            <a:srgbClr val="0D597F"/>
          </a:solidFill>
        </a:ln>
      </dgm:spPr>
    </dgm:pt>
    <dgm:pt modelId="{6C68A526-7C70-4796-AEE0-79A96C786963}" type="pres">
      <dgm:prSet presAssocID="{DA2E99ED-DDFA-475B-8371-702FD6FCD522}" presName="text3" presStyleLbl="revTx" presStyleIdx="2" presStyleCnt="6" custScaleX="283990" custLinFactNeighborX="52954" custLinFactNeighborY="872">
        <dgm:presLayoutVars>
          <dgm:chPref val="3"/>
        </dgm:presLayoutVars>
      </dgm:prSet>
      <dgm:spPr/>
    </dgm:pt>
    <dgm:pt modelId="{4AC2BC3D-FEDA-49E6-8BFC-F3542364C6F7}" type="pres">
      <dgm:prSet presAssocID="{DA2E99ED-DDFA-475B-8371-702FD6FCD522}" presName="hierChild4" presStyleCnt="0"/>
      <dgm:spPr/>
    </dgm:pt>
    <dgm:pt modelId="{86EC09FF-B36C-4917-802D-58B8FFD71444}" type="pres">
      <dgm:prSet presAssocID="{E05BAC3B-9B6A-4D8A-8239-CA252E506AC6}" presName="Name10" presStyleLbl="parChTrans1D2" presStyleIdx="1" presStyleCnt="2"/>
      <dgm:spPr/>
    </dgm:pt>
    <dgm:pt modelId="{97A628AC-5985-435C-88DD-59B2D193F790}" type="pres">
      <dgm:prSet presAssocID="{035D5252-B372-4B65-B699-4BA5F7097B7A}" presName="hierRoot2" presStyleCnt="0"/>
      <dgm:spPr/>
    </dgm:pt>
    <dgm:pt modelId="{5A31F87D-00D4-4B57-8ECC-08A7C721B380}" type="pres">
      <dgm:prSet presAssocID="{035D5252-B372-4B65-B699-4BA5F7097B7A}" presName="composite2" presStyleCnt="0"/>
      <dgm:spPr/>
    </dgm:pt>
    <dgm:pt modelId="{EE7D6BBE-7CD8-4D22-8766-A196AFBAB71D}" type="pres">
      <dgm:prSet presAssocID="{035D5252-B372-4B65-B699-4BA5F7097B7A}" presName="image2" presStyleLbl="node2" presStyleIdx="1" presStyleCnt="2" custLinFactNeighborX="-26792"/>
      <dgm:spPr>
        <a:blipFill rotWithShape="1">
          <a:blip xmlns:r="http://schemas.openxmlformats.org/officeDocument/2006/relationships" r:embed="rId4"/>
          <a:srcRect/>
          <a:stretch>
            <a:fillRect l="-8000" r="-8000"/>
          </a:stretch>
        </a:blipFill>
        <a:ln w="28575">
          <a:solidFill>
            <a:srgbClr val="0D597F"/>
          </a:solidFill>
        </a:ln>
      </dgm:spPr>
    </dgm:pt>
    <dgm:pt modelId="{321FDE38-7186-4B03-A8C5-472FC0E07900}" type="pres">
      <dgm:prSet presAssocID="{035D5252-B372-4B65-B699-4BA5F7097B7A}" presName="text2" presStyleLbl="revTx" presStyleIdx="3" presStyleCnt="6" custLinFactNeighborX="-14742">
        <dgm:presLayoutVars>
          <dgm:chPref val="3"/>
        </dgm:presLayoutVars>
      </dgm:prSet>
      <dgm:spPr/>
    </dgm:pt>
    <dgm:pt modelId="{21C928B9-38D6-4EAD-B0DC-6BA541518FB8}" type="pres">
      <dgm:prSet presAssocID="{035D5252-B372-4B65-B699-4BA5F7097B7A}" presName="hierChild3" presStyleCnt="0"/>
      <dgm:spPr/>
    </dgm:pt>
    <dgm:pt modelId="{931D7B08-5DEA-4F38-BD4B-A4E4F11BC90F}" type="pres">
      <dgm:prSet presAssocID="{47E50BDE-E9D9-4728-BE49-8795A10BBB21}" presName="Name17" presStyleLbl="parChTrans1D3" presStyleIdx="1" presStyleCnt="3"/>
      <dgm:spPr/>
    </dgm:pt>
    <dgm:pt modelId="{705D2445-E0B3-4D4D-B427-CC0117583856}" type="pres">
      <dgm:prSet presAssocID="{72102B70-69D5-4113-9C08-CB9979B76BA0}" presName="hierRoot3" presStyleCnt="0"/>
      <dgm:spPr/>
    </dgm:pt>
    <dgm:pt modelId="{ADA59EA3-22EB-48F5-9672-D6399204AE32}" type="pres">
      <dgm:prSet presAssocID="{72102B70-69D5-4113-9C08-CB9979B76BA0}" presName="composite3" presStyleCnt="0"/>
      <dgm:spPr/>
    </dgm:pt>
    <dgm:pt modelId="{C612CC4C-568F-4D09-8145-0919DCFDD841}" type="pres">
      <dgm:prSet presAssocID="{72102B70-69D5-4113-9C08-CB9979B76BA0}" presName="image3" presStyleLbl="node3" presStyleIdx="1" presStyleCnt="3" custLinFactNeighborX="70673"/>
      <dgm:spPr>
        <a:blipFill rotWithShape="1">
          <a:blip xmlns:r="http://schemas.openxmlformats.org/officeDocument/2006/relationships" r:embed="rId5"/>
          <a:srcRect/>
          <a:stretch>
            <a:fillRect l="-7000" r="-7000"/>
          </a:stretch>
        </a:blipFill>
        <a:ln w="28575">
          <a:solidFill>
            <a:srgbClr val="0D597F"/>
          </a:solidFill>
        </a:ln>
      </dgm:spPr>
    </dgm:pt>
    <dgm:pt modelId="{B38B55A5-5A1C-4075-A8F3-3B17F59AB31E}" type="pres">
      <dgm:prSet presAssocID="{72102B70-69D5-4113-9C08-CB9979B76BA0}" presName="text3" presStyleLbl="revTx" presStyleIdx="4" presStyleCnt="6" custLinFactNeighborX="47116">
        <dgm:presLayoutVars>
          <dgm:chPref val="3"/>
        </dgm:presLayoutVars>
      </dgm:prSet>
      <dgm:spPr/>
    </dgm:pt>
    <dgm:pt modelId="{57098665-89E4-49FC-8386-6697933713ED}" type="pres">
      <dgm:prSet presAssocID="{72102B70-69D5-4113-9C08-CB9979B76BA0}" presName="hierChild4" presStyleCnt="0"/>
      <dgm:spPr/>
    </dgm:pt>
    <dgm:pt modelId="{87CDEDBC-F012-470A-A3FA-76408483B9DE}" type="pres">
      <dgm:prSet presAssocID="{A65B08B1-AA35-40EF-BAFE-94ACD379965C}" presName="Name17" presStyleLbl="parChTrans1D3" presStyleIdx="2" presStyleCnt="3"/>
      <dgm:spPr/>
    </dgm:pt>
    <dgm:pt modelId="{A2B6BA83-5935-47EA-BEC4-8A988055E397}" type="pres">
      <dgm:prSet presAssocID="{409F4A8F-4B79-4931-9952-7ACC5ED44C6F}" presName="hierRoot3" presStyleCnt="0"/>
      <dgm:spPr/>
    </dgm:pt>
    <dgm:pt modelId="{1C2A9501-BA0F-4A84-A7D7-F2D0F9A68F5E}" type="pres">
      <dgm:prSet presAssocID="{409F4A8F-4B79-4931-9952-7ACC5ED44C6F}" presName="composite3" presStyleCnt="0"/>
      <dgm:spPr/>
    </dgm:pt>
    <dgm:pt modelId="{65157C7C-5170-4993-B9C8-2E932041E4D0}" type="pres">
      <dgm:prSet presAssocID="{409F4A8F-4B79-4931-9952-7ACC5ED44C6F}" presName="image3" presStyleLbl="node3" presStyleIdx="2" presStyleCnt="3" custLinFactNeighborX="66118"/>
      <dgm:spPr>
        <a:blipFill rotWithShape="1">
          <a:blip xmlns:r="http://schemas.openxmlformats.org/officeDocument/2006/relationships" r:embed="rId6"/>
          <a:srcRect/>
          <a:stretch>
            <a:fillRect l="-3000" r="-3000"/>
          </a:stretch>
        </a:blipFill>
        <a:ln w="28575">
          <a:solidFill>
            <a:srgbClr val="0D597F"/>
          </a:solidFill>
        </a:ln>
      </dgm:spPr>
    </dgm:pt>
    <dgm:pt modelId="{70004A17-FC60-4E3F-9574-719322F11CC3}" type="pres">
      <dgm:prSet presAssocID="{409F4A8F-4B79-4931-9952-7ACC5ED44C6F}" presName="text3" presStyleLbl="revTx" presStyleIdx="5" presStyleCnt="6" custScaleX="70971" custLinFactNeighborX="32635">
        <dgm:presLayoutVars>
          <dgm:chPref val="3"/>
        </dgm:presLayoutVars>
      </dgm:prSet>
      <dgm:spPr/>
    </dgm:pt>
    <dgm:pt modelId="{D85F931E-1DD7-4E1F-A2EF-56CC7E33BCEB}" type="pres">
      <dgm:prSet presAssocID="{409F4A8F-4B79-4931-9952-7ACC5ED44C6F}" presName="hierChild4" presStyleCnt="0"/>
      <dgm:spPr/>
    </dgm:pt>
  </dgm:ptLst>
  <dgm:cxnLst>
    <dgm:cxn modelId="{96C66517-AEEE-43DD-BA4D-9F8FFE28C28F}" srcId="{4E337A48-DDA8-490E-9D1D-E3F01800B6A8}" destId="{035D5252-B372-4B65-B699-4BA5F7097B7A}" srcOrd="1" destOrd="0" parTransId="{E05BAC3B-9B6A-4D8A-8239-CA252E506AC6}" sibTransId="{9D58138D-BA06-4303-8416-D3F20DA56F5C}"/>
    <dgm:cxn modelId="{BA2BCF1E-9922-4049-8DB0-46309A1DDC3A}" srcId="{282D2B2F-1480-4F7D-A94A-E1037AD1ABBB}" destId="{DA2E99ED-DDFA-475B-8371-702FD6FCD522}" srcOrd="0" destOrd="0" parTransId="{76E19A68-B79D-4D7E-BCC7-5F0C7F00B38F}" sibTransId="{BEB22E41-71B0-4FEE-8F6B-25FED1FC96F4}"/>
    <dgm:cxn modelId="{A959B33C-7091-43CA-86F5-9FA4EE977AA2}" type="presOf" srcId="{DA2E99ED-DDFA-475B-8371-702FD6FCD522}" destId="{6C68A526-7C70-4796-AEE0-79A96C786963}" srcOrd="0" destOrd="0" presId="urn:microsoft.com/office/officeart/2009/layout/CirclePictureHierarchy"/>
    <dgm:cxn modelId="{09C0CD3D-5D0B-4AAC-8583-756EC181C685}" srcId="{035D5252-B372-4B65-B699-4BA5F7097B7A}" destId="{409F4A8F-4B79-4931-9952-7ACC5ED44C6F}" srcOrd="1" destOrd="0" parTransId="{A65B08B1-AA35-40EF-BAFE-94ACD379965C}" sibTransId="{4C49EAD6-331D-49FD-92D0-E5A3A4DCEF70}"/>
    <dgm:cxn modelId="{69AA2D62-D8DE-484B-A576-FBACB2C2EDD8}" type="presOf" srcId="{76E19A68-B79D-4D7E-BCC7-5F0C7F00B38F}" destId="{36B255AA-3E9C-4208-A9D9-638978AAC199}" srcOrd="0" destOrd="0" presId="urn:microsoft.com/office/officeart/2009/layout/CirclePictureHierarchy"/>
    <dgm:cxn modelId="{ADF89442-AF39-4521-90CD-0E07228E80A9}" srcId="{035D5252-B372-4B65-B699-4BA5F7097B7A}" destId="{72102B70-69D5-4113-9C08-CB9979B76BA0}" srcOrd="0" destOrd="0" parTransId="{47E50BDE-E9D9-4728-BE49-8795A10BBB21}" sibTransId="{43BDE3E3-B7E3-4D42-9293-721B003B3E9B}"/>
    <dgm:cxn modelId="{E27EF969-B82A-4370-BE09-3505042BEA52}" type="presOf" srcId="{A65B08B1-AA35-40EF-BAFE-94ACD379965C}" destId="{87CDEDBC-F012-470A-A3FA-76408483B9DE}" srcOrd="0" destOrd="0" presId="urn:microsoft.com/office/officeart/2009/layout/CirclePictureHierarchy"/>
    <dgm:cxn modelId="{1C77B751-B87A-499F-864D-D3AD442B10FE}" type="presOf" srcId="{035D5252-B372-4B65-B699-4BA5F7097B7A}" destId="{321FDE38-7186-4B03-A8C5-472FC0E07900}" srcOrd="0" destOrd="0" presId="urn:microsoft.com/office/officeart/2009/layout/CirclePictureHierarchy"/>
    <dgm:cxn modelId="{4A585B74-9C90-4822-B555-54F98F3F4139}" type="presOf" srcId="{E05BAC3B-9B6A-4D8A-8239-CA252E506AC6}" destId="{86EC09FF-B36C-4917-802D-58B8FFD71444}" srcOrd="0" destOrd="0" presId="urn:microsoft.com/office/officeart/2009/layout/CirclePictureHierarchy"/>
    <dgm:cxn modelId="{069B3A85-C34C-40F1-B115-37522EAFFC8C}" type="presOf" srcId="{409F4A8F-4B79-4931-9952-7ACC5ED44C6F}" destId="{70004A17-FC60-4E3F-9574-719322F11CC3}" srcOrd="0" destOrd="0" presId="urn:microsoft.com/office/officeart/2009/layout/CirclePictureHierarchy"/>
    <dgm:cxn modelId="{86A5B28F-4B0A-4447-9881-E7E8FEB7EC12}" srcId="{1271F057-BD97-48A9-B662-FA608D3A1DD7}" destId="{4E337A48-DDA8-490E-9D1D-E3F01800B6A8}" srcOrd="0" destOrd="0" parTransId="{19BC60E6-D67D-4AB7-9060-3D097B552F80}" sibTransId="{F71D03EF-8E72-4480-A67C-3E19D2413630}"/>
    <dgm:cxn modelId="{CD7B26AC-265D-4949-92D6-652A3A668BEF}" type="presOf" srcId="{4E337A48-DDA8-490E-9D1D-E3F01800B6A8}" destId="{BEC4F934-E6A0-4C13-8C3B-5D5036118A4C}" srcOrd="0" destOrd="0" presId="urn:microsoft.com/office/officeart/2009/layout/CirclePictureHierarchy"/>
    <dgm:cxn modelId="{E320F6BC-D552-498C-A8F3-1F2D7623B1F5}" type="presOf" srcId="{1271F057-BD97-48A9-B662-FA608D3A1DD7}" destId="{4876F15E-575F-485E-B7DE-D387C76E88AE}" srcOrd="0" destOrd="0" presId="urn:microsoft.com/office/officeart/2009/layout/CirclePictureHierarchy"/>
    <dgm:cxn modelId="{0DB598C9-B642-4E76-8517-B3A2AED7E41B}" srcId="{4E337A48-DDA8-490E-9D1D-E3F01800B6A8}" destId="{282D2B2F-1480-4F7D-A94A-E1037AD1ABBB}" srcOrd="0" destOrd="0" parTransId="{1A398D31-39AA-4775-813B-AC880185DF66}" sibTransId="{03D70D15-0340-49F5-A34C-47223740C9BE}"/>
    <dgm:cxn modelId="{03C8BFCD-CF12-4292-9ED9-044AD0F6977B}" type="presOf" srcId="{282D2B2F-1480-4F7D-A94A-E1037AD1ABBB}" destId="{3899FC0B-5C63-4762-A856-AC09552A24B3}" srcOrd="0" destOrd="0" presId="urn:microsoft.com/office/officeart/2009/layout/CirclePictureHierarchy"/>
    <dgm:cxn modelId="{D8E3EFD8-0654-4DFB-B669-5FD8A3F89463}" type="presOf" srcId="{47E50BDE-E9D9-4728-BE49-8795A10BBB21}" destId="{931D7B08-5DEA-4F38-BD4B-A4E4F11BC90F}" srcOrd="0" destOrd="0" presId="urn:microsoft.com/office/officeart/2009/layout/CirclePictureHierarchy"/>
    <dgm:cxn modelId="{ED2220E7-3C35-4325-BCDD-49385360F1E2}" type="presOf" srcId="{1A398D31-39AA-4775-813B-AC880185DF66}" destId="{57685B64-6F79-4CAE-A2E0-C388A7D8661F}" srcOrd="0" destOrd="0" presId="urn:microsoft.com/office/officeart/2009/layout/CirclePictureHierarchy"/>
    <dgm:cxn modelId="{7C3983FB-5DDC-46BA-8776-BBAF079D0FAD}" type="presOf" srcId="{72102B70-69D5-4113-9C08-CB9979B76BA0}" destId="{B38B55A5-5A1C-4075-A8F3-3B17F59AB31E}" srcOrd="0" destOrd="0" presId="urn:microsoft.com/office/officeart/2009/layout/CirclePictureHierarchy"/>
    <dgm:cxn modelId="{555CF7DF-ECDF-4FE0-9ED8-F734B5FE8F4A}" type="presParOf" srcId="{4876F15E-575F-485E-B7DE-D387C76E88AE}" destId="{2FD9366F-598E-411F-9019-E3AA49225E15}" srcOrd="0" destOrd="0" presId="urn:microsoft.com/office/officeart/2009/layout/CirclePictureHierarchy"/>
    <dgm:cxn modelId="{4CEA1EE4-CCFF-4F5D-8BCD-49D95C78E2DB}" type="presParOf" srcId="{2FD9366F-598E-411F-9019-E3AA49225E15}" destId="{4FFE4543-C067-47DD-B1EF-83058702E6CB}" srcOrd="0" destOrd="0" presId="urn:microsoft.com/office/officeart/2009/layout/CirclePictureHierarchy"/>
    <dgm:cxn modelId="{03573AB2-7FAC-4B64-B05E-B04B35218374}" type="presParOf" srcId="{4FFE4543-C067-47DD-B1EF-83058702E6CB}" destId="{B516A107-3E0D-4764-B2FD-FB9181039890}" srcOrd="0" destOrd="0" presId="urn:microsoft.com/office/officeart/2009/layout/CirclePictureHierarchy"/>
    <dgm:cxn modelId="{352F3294-D368-4609-8FFC-53FE31130439}" type="presParOf" srcId="{4FFE4543-C067-47DD-B1EF-83058702E6CB}" destId="{BEC4F934-E6A0-4C13-8C3B-5D5036118A4C}" srcOrd="1" destOrd="0" presId="urn:microsoft.com/office/officeart/2009/layout/CirclePictureHierarchy"/>
    <dgm:cxn modelId="{18F60B4A-A242-40AE-9E82-9AC750EEF5AC}" type="presParOf" srcId="{2FD9366F-598E-411F-9019-E3AA49225E15}" destId="{3A1D985D-C1B5-4CEF-B326-959BBDBAAAE9}" srcOrd="1" destOrd="0" presId="urn:microsoft.com/office/officeart/2009/layout/CirclePictureHierarchy"/>
    <dgm:cxn modelId="{63C56597-A406-4616-BDF5-9B33CE04F9F7}" type="presParOf" srcId="{3A1D985D-C1B5-4CEF-B326-959BBDBAAAE9}" destId="{57685B64-6F79-4CAE-A2E0-C388A7D8661F}" srcOrd="0" destOrd="0" presId="urn:microsoft.com/office/officeart/2009/layout/CirclePictureHierarchy"/>
    <dgm:cxn modelId="{EFB96630-488C-4977-B285-76047F832240}" type="presParOf" srcId="{3A1D985D-C1B5-4CEF-B326-959BBDBAAAE9}" destId="{646AB412-9B12-422D-921E-6017BF21534E}" srcOrd="1" destOrd="0" presId="urn:microsoft.com/office/officeart/2009/layout/CirclePictureHierarchy"/>
    <dgm:cxn modelId="{82C14041-77B4-4173-8B97-1E57C6EAE916}" type="presParOf" srcId="{646AB412-9B12-422D-921E-6017BF21534E}" destId="{7ACADCA0-A019-4F46-AE27-1599C52F2BF5}" srcOrd="0" destOrd="0" presId="urn:microsoft.com/office/officeart/2009/layout/CirclePictureHierarchy"/>
    <dgm:cxn modelId="{1084038F-EDE3-4220-B42A-A8A1161DD194}" type="presParOf" srcId="{7ACADCA0-A019-4F46-AE27-1599C52F2BF5}" destId="{9F254E33-2ECD-4FD1-8DEE-B8C24AE376D0}" srcOrd="0" destOrd="0" presId="urn:microsoft.com/office/officeart/2009/layout/CirclePictureHierarchy"/>
    <dgm:cxn modelId="{6D2CC1BC-EA4C-4CBF-A900-B2932960E10A}" type="presParOf" srcId="{7ACADCA0-A019-4F46-AE27-1599C52F2BF5}" destId="{3899FC0B-5C63-4762-A856-AC09552A24B3}" srcOrd="1" destOrd="0" presId="urn:microsoft.com/office/officeart/2009/layout/CirclePictureHierarchy"/>
    <dgm:cxn modelId="{8890C826-BC0C-4C76-839A-BDF3E9396CDD}" type="presParOf" srcId="{646AB412-9B12-422D-921E-6017BF21534E}" destId="{874B9B23-95DF-4A17-A808-CE5FCF7BF1CF}" srcOrd="1" destOrd="0" presId="urn:microsoft.com/office/officeart/2009/layout/CirclePictureHierarchy"/>
    <dgm:cxn modelId="{6C26D9A3-7D32-4D32-BEEE-D69E516FE783}" type="presParOf" srcId="{874B9B23-95DF-4A17-A808-CE5FCF7BF1CF}" destId="{36B255AA-3E9C-4208-A9D9-638978AAC199}" srcOrd="0" destOrd="0" presId="urn:microsoft.com/office/officeart/2009/layout/CirclePictureHierarchy"/>
    <dgm:cxn modelId="{C59B2D0D-914C-4236-9F51-5348C5C9DFAA}" type="presParOf" srcId="{874B9B23-95DF-4A17-A808-CE5FCF7BF1CF}" destId="{9CDE0F9D-9A00-46F7-8225-61FCBA5CBBB4}" srcOrd="1" destOrd="0" presId="urn:microsoft.com/office/officeart/2009/layout/CirclePictureHierarchy"/>
    <dgm:cxn modelId="{F6D576B7-4164-459E-AC33-A9A94D44F987}" type="presParOf" srcId="{9CDE0F9D-9A00-46F7-8225-61FCBA5CBBB4}" destId="{49A487F4-3B83-4C09-8B13-56F653514571}" srcOrd="0" destOrd="0" presId="urn:microsoft.com/office/officeart/2009/layout/CirclePictureHierarchy"/>
    <dgm:cxn modelId="{B886DC96-280A-4E22-A416-2088B01080CD}" type="presParOf" srcId="{49A487F4-3B83-4C09-8B13-56F653514571}" destId="{EC3BDC7C-7F70-4DD6-9D13-3DD5F8E3C7EE}" srcOrd="0" destOrd="0" presId="urn:microsoft.com/office/officeart/2009/layout/CirclePictureHierarchy"/>
    <dgm:cxn modelId="{81D5F49C-E2A5-4183-B656-41C5893ED116}" type="presParOf" srcId="{49A487F4-3B83-4C09-8B13-56F653514571}" destId="{6C68A526-7C70-4796-AEE0-79A96C786963}" srcOrd="1" destOrd="0" presId="urn:microsoft.com/office/officeart/2009/layout/CirclePictureHierarchy"/>
    <dgm:cxn modelId="{CCD111CC-6DC7-42DA-B6C9-00CFC1D71536}" type="presParOf" srcId="{9CDE0F9D-9A00-46F7-8225-61FCBA5CBBB4}" destId="{4AC2BC3D-FEDA-49E6-8BFC-F3542364C6F7}" srcOrd="1" destOrd="0" presId="urn:microsoft.com/office/officeart/2009/layout/CirclePictureHierarchy"/>
    <dgm:cxn modelId="{4CBEDB0C-0543-48CB-BEEA-1EE1AB00D350}" type="presParOf" srcId="{3A1D985D-C1B5-4CEF-B326-959BBDBAAAE9}" destId="{86EC09FF-B36C-4917-802D-58B8FFD71444}" srcOrd="2" destOrd="0" presId="urn:microsoft.com/office/officeart/2009/layout/CirclePictureHierarchy"/>
    <dgm:cxn modelId="{A140D317-F006-47B4-92E5-2D1C13E1BDC2}" type="presParOf" srcId="{3A1D985D-C1B5-4CEF-B326-959BBDBAAAE9}" destId="{97A628AC-5985-435C-88DD-59B2D193F790}" srcOrd="3" destOrd="0" presId="urn:microsoft.com/office/officeart/2009/layout/CirclePictureHierarchy"/>
    <dgm:cxn modelId="{8E6B9043-350C-4E2D-81D7-5FE108C83004}" type="presParOf" srcId="{97A628AC-5985-435C-88DD-59B2D193F790}" destId="{5A31F87D-00D4-4B57-8ECC-08A7C721B380}" srcOrd="0" destOrd="0" presId="urn:microsoft.com/office/officeart/2009/layout/CirclePictureHierarchy"/>
    <dgm:cxn modelId="{F936D0BE-9974-4255-8197-69873E6EAA0A}" type="presParOf" srcId="{5A31F87D-00D4-4B57-8ECC-08A7C721B380}" destId="{EE7D6BBE-7CD8-4D22-8766-A196AFBAB71D}" srcOrd="0" destOrd="0" presId="urn:microsoft.com/office/officeart/2009/layout/CirclePictureHierarchy"/>
    <dgm:cxn modelId="{968A386F-7103-4746-AD87-18BC93B51E18}" type="presParOf" srcId="{5A31F87D-00D4-4B57-8ECC-08A7C721B380}" destId="{321FDE38-7186-4B03-A8C5-472FC0E07900}" srcOrd="1" destOrd="0" presId="urn:microsoft.com/office/officeart/2009/layout/CirclePictureHierarchy"/>
    <dgm:cxn modelId="{8A885116-6870-410B-8708-3D9C9AF1C6EF}" type="presParOf" srcId="{97A628AC-5985-435C-88DD-59B2D193F790}" destId="{21C928B9-38D6-4EAD-B0DC-6BA541518FB8}" srcOrd="1" destOrd="0" presId="urn:microsoft.com/office/officeart/2009/layout/CirclePictureHierarchy"/>
    <dgm:cxn modelId="{D475A7D6-01B6-4742-BC28-BED5CCCDA971}" type="presParOf" srcId="{21C928B9-38D6-4EAD-B0DC-6BA541518FB8}" destId="{931D7B08-5DEA-4F38-BD4B-A4E4F11BC90F}" srcOrd="0" destOrd="0" presId="urn:microsoft.com/office/officeart/2009/layout/CirclePictureHierarchy"/>
    <dgm:cxn modelId="{2CADBF0A-170D-4764-B250-2B67575F5821}" type="presParOf" srcId="{21C928B9-38D6-4EAD-B0DC-6BA541518FB8}" destId="{705D2445-E0B3-4D4D-B427-CC0117583856}" srcOrd="1" destOrd="0" presId="urn:microsoft.com/office/officeart/2009/layout/CirclePictureHierarchy"/>
    <dgm:cxn modelId="{E78B4500-E2B7-44E5-883B-268217D7B694}" type="presParOf" srcId="{705D2445-E0B3-4D4D-B427-CC0117583856}" destId="{ADA59EA3-22EB-48F5-9672-D6399204AE32}" srcOrd="0" destOrd="0" presId="urn:microsoft.com/office/officeart/2009/layout/CirclePictureHierarchy"/>
    <dgm:cxn modelId="{67CF5009-522E-44B5-A547-46C3A8B20661}" type="presParOf" srcId="{ADA59EA3-22EB-48F5-9672-D6399204AE32}" destId="{C612CC4C-568F-4D09-8145-0919DCFDD841}" srcOrd="0" destOrd="0" presId="urn:microsoft.com/office/officeart/2009/layout/CirclePictureHierarchy"/>
    <dgm:cxn modelId="{B2EAE6F2-1B69-4CC8-8905-DF3AD0E6D39B}" type="presParOf" srcId="{ADA59EA3-22EB-48F5-9672-D6399204AE32}" destId="{B38B55A5-5A1C-4075-A8F3-3B17F59AB31E}" srcOrd="1" destOrd="0" presId="urn:microsoft.com/office/officeart/2009/layout/CirclePictureHierarchy"/>
    <dgm:cxn modelId="{90D3773D-F24C-466D-B0A9-82D90B9EA425}" type="presParOf" srcId="{705D2445-E0B3-4D4D-B427-CC0117583856}" destId="{57098665-89E4-49FC-8386-6697933713ED}" srcOrd="1" destOrd="0" presId="urn:microsoft.com/office/officeart/2009/layout/CirclePictureHierarchy"/>
    <dgm:cxn modelId="{8264D3A1-1EE3-42A6-9F5F-8D8824DADEB6}" type="presParOf" srcId="{21C928B9-38D6-4EAD-B0DC-6BA541518FB8}" destId="{87CDEDBC-F012-470A-A3FA-76408483B9DE}" srcOrd="2" destOrd="0" presId="urn:microsoft.com/office/officeart/2009/layout/CirclePictureHierarchy"/>
    <dgm:cxn modelId="{BB9ABA4F-9262-4E1D-A26F-3765108E0429}" type="presParOf" srcId="{21C928B9-38D6-4EAD-B0DC-6BA541518FB8}" destId="{A2B6BA83-5935-47EA-BEC4-8A988055E397}" srcOrd="3" destOrd="0" presId="urn:microsoft.com/office/officeart/2009/layout/CirclePictureHierarchy"/>
    <dgm:cxn modelId="{26DDA4ED-B288-4D5D-89AF-D8594145669B}" type="presParOf" srcId="{A2B6BA83-5935-47EA-BEC4-8A988055E397}" destId="{1C2A9501-BA0F-4A84-A7D7-F2D0F9A68F5E}" srcOrd="0" destOrd="0" presId="urn:microsoft.com/office/officeart/2009/layout/CirclePictureHierarchy"/>
    <dgm:cxn modelId="{647FDEE0-C60A-4B71-AD46-BF19A6B911A2}" type="presParOf" srcId="{1C2A9501-BA0F-4A84-A7D7-F2D0F9A68F5E}" destId="{65157C7C-5170-4993-B9C8-2E932041E4D0}" srcOrd="0" destOrd="0" presId="urn:microsoft.com/office/officeart/2009/layout/CirclePictureHierarchy"/>
    <dgm:cxn modelId="{2B58FBF8-63BB-4896-AA3C-9A341FA21B16}" type="presParOf" srcId="{1C2A9501-BA0F-4A84-A7D7-F2D0F9A68F5E}" destId="{70004A17-FC60-4E3F-9574-719322F11CC3}" srcOrd="1" destOrd="0" presId="urn:microsoft.com/office/officeart/2009/layout/CirclePictureHierarchy"/>
    <dgm:cxn modelId="{96DB7481-D139-4BFB-B4F9-EB401539312F}" type="presParOf" srcId="{A2B6BA83-5935-47EA-BEC4-8A988055E397}" destId="{D85F931E-1DD7-4E1F-A2EF-56CC7E33BCEB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DF97E0-4C41-48A0-83BA-BCA249BB7D4D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C4B0276-BD81-4ADB-9767-4AF5BDD2CBF8}">
      <dgm:prSet phldrT="[Text]" custT="1"/>
      <dgm:spPr/>
      <dgm:t>
        <a:bodyPr/>
        <a:lstStyle/>
        <a:p>
          <a:r>
            <a:rPr lang="de-DE" sz="3200" dirty="0"/>
            <a:t>Installation über </a:t>
          </a:r>
          <a:r>
            <a:rPr lang="de-DE" sz="3200" dirty="0" err="1"/>
            <a:t>Virtualbox</a:t>
          </a:r>
          <a:endParaRPr lang="de-DE" sz="3200" dirty="0"/>
        </a:p>
      </dgm:t>
    </dgm:pt>
    <dgm:pt modelId="{F44DBDE3-FEE9-4622-815A-C37004989D12}" type="parTrans" cxnId="{8B934FF5-6952-4951-B274-DBF73CB8F8B5}">
      <dgm:prSet/>
      <dgm:spPr/>
      <dgm:t>
        <a:bodyPr/>
        <a:lstStyle/>
        <a:p>
          <a:endParaRPr lang="de-DE"/>
        </a:p>
      </dgm:t>
    </dgm:pt>
    <dgm:pt modelId="{CED22B33-3A81-4D41-8968-8939C5CCB907}" type="sibTrans" cxnId="{8B934FF5-6952-4951-B274-DBF73CB8F8B5}">
      <dgm:prSet/>
      <dgm:spPr/>
      <dgm:t>
        <a:bodyPr/>
        <a:lstStyle/>
        <a:p>
          <a:endParaRPr lang="de-DE"/>
        </a:p>
      </dgm:t>
    </dgm:pt>
    <dgm:pt modelId="{FFE1F14E-80B3-4F1A-B239-46644AE21968}">
      <dgm:prSet phldrT="[Text]"/>
      <dgm:spPr/>
      <dgm:t>
        <a:bodyPr/>
        <a:lstStyle/>
        <a:p>
          <a:r>
            <a:rPr lang="de-DE" dirty="0"/>
            <a:t>Netzwerkbrücke einrichten</a:t>
          </a:r>
        </a:p>
      </dgm:t>
    </dgm:pt>
    <dgm:pt modelId="{DB2B7BF8-A561-43D9-9651-29DCF9A75C50}" type="parTrans" cxnId="{FF36453E-CF65-4D5C-8620-39DFD83E5B73}">
      <dgm:prSet/>
      <dgm:spPr/>
      <dgm:t>
        <a:bodyPr/>
        <a:lstStyle/>
        <a:p>
          <a:endParaRPr lang="de-DE"/>
        </a:p>
      </dgm:t>
    </dgm:pt>
    <dgm:pt modelId="{7D25BE35-ED0D-4673-979A-B5C1E54488FF}" type="sibTrans" cxnId="{FF36453E-CF65-4D5C-8620-39DFD83E5B73}">
      <dgm:prSet/>
      <dgm:spPr/>
      <dgm:t>
        <a:bodyPr/>
        <a:lstStyle/>
        <a:p>
          <a:endParaRPr lang="de-DE"/>
        </a:p>
      </dgm:t>
    </dgm:pt>
    <dgm:pt modelId="{90727065-82E5-4107-B891-CD097E24600D}">
      <dgm:prSet phldrT="[Text]"/>
      <dgm:spPr/>
      <dgm:t>
        <a:bodyPr/>
        <a:lstStyle/>
        <a:p>
          <a:r>
            <a:rPr lang="de-DE" dirty="0"/>
            <a:t>Statische IP-Adresse konfigurieren</a:t>
          </a:r>
        </a:p>
      </dgm:t>
    </dgm:pt>
    <dgm:pt modelId="{E94D69FD-FEB4-4F0E-BA2B-E597D97718FB}" type="parTrans" cxnId="{97D50AA1-B1CE-4E8C-8BE2-D5D028391B0D}">
      <dgm:prSet/>
      <dgm:spPr/>
      <dgm:t>
        <a:bodyPr/>
        <a:lstStyle/>
        <a:p>
          <a:endParaRPr lang="de-DE"/>
        </a:p>
      </dgm:t>
    </dgm:pt>
    <dgm:pt modelId="{8CED8779-4803-4A41-9933-F786DCFDF846}" type="sibTrans" cxnId="{97D50AA1-B1CE-4E8C-8BE2-D5D028391B0D}">
      <dgm:prSet/>
      <dgm:spPr/>
      <dgm:t>
        <a:bodyPr/>
        <a:lstStyle/>
        <a:p>
          <a:endParaRPr lang="de-DE"/>
        </a:p>
      </dgm:t>
    </dgm:pt>
    <dgm:pt modelId="{2D9FF9FA-5DBD-4071-9BEE-07D9DF424F3F}">
      <dgm:prSet phldrT="[Text]"/>
      <dgm:spPr/>
      <dgm:t>
        <a:bodyPr/>
        <a:lstStyle/>
        <a:p>
          <a:r>
            <a:rPr lang="de-DE" dirty="0"/>
            <a:t>SSH-Server einrichten</a:t>
          </a:r>
        </a:p>
      </dgm:t>
    </dgm:pt>
    <dgm:pt modelId="{167830DA-2A6B-44A7-840A-EB112BAB38DC}" type="parTrans" cxnId="{AB42B3DC-E18F-4FF3-8A98-0C4535C11C83}">
      <dgm:prSet/>
      <dgm:spPr/>
      <dgm:t>
        <a:bodyPr/>
        <a:lstStyle/>
        <a:p>
          <a:endParaRPr lang="de-DE"/>
        </a:p>
      </dgm:t>
    </dgm:pt>
    <dgm:pt modelId="{7FB6A837-A354-45A8-BDAA-C0F30218D0E7}" type="sibTrans" cxnId="{AB42B3DC-E18F-4FF3-8A98-0C4535C11C83}">
      <dgm:prSet/>
      <dgm:spPr/>
      <dgm:t>
        <a:bodyPr/>
        <a:lstStyle/>
        <a:p>
          <a:endParaRPr lang="de-DE"/>
        </a:p>
      </dgm:t>
    </dgm:pt>
    <dgm:pt modelId="{29727344-1A8F-4DDC-8FEA-EE90BC314F6B}" type="pres">
      <dgm:prSet presAssocID="{52DF97E0-4C41-48A0-83BA-BCA249BB7D4D}" presName="outerComposite" presStyleCnt="0">
        <dgm:presLayoutVars>
          <dgm:chMax val="5"/>
          <dgm:dir/>
          <dgm:resizeHandles val="exact"/>
        </dgm:presLayoutVars>
      </dgm:prSet>
      <dgm:spPr/>
    </dgm:pt>
    <dgm:pt modelId="{0D2A8361-3888-4F5C-90FD-2CFCE39314DA}" type="pres">
      <dgm:prSet presAssocID="{52DF97E0-4C41-48A0-83BA-BCA249BB7D4D}" presName="dummyMaxCanvas" presStyleCnt="0">
        <dgm:presLayoutVars/>
      </dgm:prSet>
      <dgm:spPr/>
    </dgm:pt>
    <dgm:pt modelId="{68162BF8-435E-4C9F-B33C-4BEA468F144F}" type="pres">
      <dgm:prSet presAssocID="{52DF97E0-4C41-48A0-83BA-BCA249BB7D4D}" presName="FourNodes_1" presStyleLbl="node1" presStyleIdx="0" presStyleCnt="4">
        <dgm:presLayoutVars>
          <dgm:bulletEnabled val="1"/>
        </dgm:presLayoutVars>
      </dgm:prSet>
      <dgm:spPr/>
    </dgm:pt>
    <dgm:pt modelId="{7138F802-50FE-495E-964A-87D5903A5F8E}" type="pres">
      <dgm:prSet presAssocID="{52DF97E0-4C41-48A0-83BA-BCA249BB7D4D}" presName="FourNodes_2" presStyleLbl="node1" presStyleIdx="1" presStyleCnt="4">
        <dgm:presLayoutVars>
          <dgm:bulletEnabled val="1"/>
        </dgm:presLayoutVars>
      </dgm:prSet>
      <dgm:spPr/>
    </dgm:pt>
    <dgm:pt modelId="{3EE8DBA8-8B5B-4E4A-9B5D-1493F21279E4}" type="pres">
      <dgm:prSet presAssocID="{52DF97E0-4C41-48A0-83BA-BCA249BB7D4D}" presName="FourNodes_3" presStyleLbl="node1" presStyleIdx="2" presStyleCnt="4">
        <dgm:presLayoutVars>
          <dgm:bulletEnabled val="1"/>
        </dgm:presLayoutVars>
      </dgm:prSet>
      <dgm:spPr/>
    </dgm:pt>
    <dgm:pt modelId="{6F19DD59-52BB-436B-883F-ECB8EF612A01}" type="pres">
      <dgm:prSet presAssocID="{52DF97E0-4C41-48A0-83BA-BCA249BB7D4D}" presName="FourNodes_4" presStyleLbl="node1" presStyleIdx="3" presStyleCnt="4">
        <dgm:presLayoutVars>
          <dgm:bulletEnabled val="1"/>
        </dgm:presLayoutVars>
      </dgm:prSet>
      <dgm:spPr/>
    </dgm:pt>
    <dgm:pt modelId="{B789BAD1-2F55-4732-AC87-FF377EE04387}" type="pres">
      <dgm:prSet presAssocID="{52DF97E0-4C41-48A0-83BA-BCA249BB7D4D}" presName="FourConn_1-2" presStyleLbl="fgAccFollowNode1" presStyleIdx="0" presStyleCnt="3">
        <dgm:presLayoutVars>
          <dgm:bulletEnabled val="1"/>
        </dgm:presLayoutVars>
      </dgm:prSet>
      <dgm:spPr/>
    </dgm:pt>
    <dgm:pt modelId="{90439804-47FE-4CC7-84B4-3B2A033FC612}" type="pres">
      <dgm:prSet presAssocID="{52DF97E0-4C41-48A0-83BA-BCA249BB7D4D}" presName="FourConn_2-3" presStyleLbl="fgAccFollowNode1" presStyleIdx="1" presStyleCnt="3">
        <dgm:presLayoutVars>
          <dgm:bulletEnabled val="1"/>
        </dgm:presLayoutVars>
      </dgm:prSet>
      <dgm:spPr/>
    </dgm:pt>
    <dgm:pt modelId="{BD1F5C45-1ACD-4EA0-9F9C-738AA39505F4}" type="pres">
      <dgm:prSet presAssocID="{52DF97E0-4C41-48A0-83BA-BCA249BB7D4D}" presName="FourConn_3-4" presStyleLbl="fgAccFollowNode1" presStyleIdx="2" presStyleCnt="3">
        <dgm:presLayoutVars>
          <dgm:bulletEnabled val="1"/>
        </dgm:presLayoutVars>
      </dgm:prSet>
      <dgm:spPr/>
    </dgm:pt>
    <dgm:pt modelId="{0C90D6E0-E729-4407-A3D3-4D828D1C010F}" type="pres">
      <dgm:prSet presAssocID="{52DF97E0-4C41-48A0-83BA-BCA249BB7D4D}" presName="FourNodes_1_text" presStyleLbl="node1" presStyleIdx="3" presStyleCnt="4">
        <dgm:presLayoutVars>
          <dgm:bulletEnabled val="1"/>
        </dgm:presLayoutVars>
      </dgm:prSet>
      <dgm:spPr/>
    </dgm:pt>
    <dgm:pt modelId="{C444CB3A-C1A6-418B-938A-FD3C1C5439D7}" type="pres">
      <dgm:prSet presAssocID="{52DF97E0-4C41-48A0-83BA-BCA249BB7D4D}" presName="FourNodes_2_text" presStyleLbl="node1" presStyleIdx="3" presStyleCnt="4">
        <dgm:presLayoutVars>
          <dgm:bulletEnabled val="1"/>
        </dgm:presLayoutVars>
      </dgm:prSet>
      <dgm:spPr/>
    </dgm:pt>
    <dgm:pt modelId="{A64858C9-B88A-4C10-82D4-185260E89469}" type="pres">
      <dgm:prSet presAssocID="{52DF97E0-4C41-48A0-83BA-BCA249BB7D4D}" presName="FourNodes_3_text" presStyleLbl="node1" presStyleIdx="3" presStyleCnt="4">
        <dgm:presLayoutVars>
          <dgm:bulletEnabled val="1"/>
        </dgm:presLayoutVars>
      </dgm:prSet>
      <dgm:spPr/>
    </dgm:pt>
    <dgm:pt modelId="{C33CA552-5DED-4491-950C-67B53A26B3F0}" type="pres">
      <dgm:prSet presAssocID="{52DF97E0-4C41-48A0-83BA-BCA249BB7D4D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DDFA2730-8856-40BB-B230-21F8A1498A04}" type="presOf" srcId="{8CED8779-4803-4A41-9933-F786DCFDF846}" destId="{BD1F5C45-1ACD-4EA0-9F9C-738AA39505F4}" srcOrd="0" destOrd="0" presId="urn:microsoft.com/office/officeart/2005/8/layout/vProcess5"/>
    <dgm:cxn modelId="{FF36453E-CF65-4D5C-8620-39DFD83E5B73}" srcId="{52DF97E0-4C41-48A0-83BA-BCA249BB7D4D}" destId="{FFE1F14E-80B3-4F1A-B239-46644AE21968}" srcOrd="1" destOrd="0" parTransId="{DB2B7BF8-A561-43D9-9651-29DCF9A75C50}" sibTransId="{7D25BE35-ED0D-4673-979A-B5C1E54488FF}"/>
    <dgm:cxn modelId="{7CBC285E-1F85-46B5-A49D-8F1347ED3182}" type="presOf" srcId="{90727065-82E5-4107-B891-CD097E24600D}" destId="{3EE8DBA8-8B5B-4E4A-9B5D-1493F21279E4}" srcOrd="0" destOrd="0" presId="urn:microsoft.com/office/officeart/2005/8/layout/vProcess5"/>
    <dgm:cxn modelId="{77A8D063-C27B-4682-BB6F-70322F8C0C0C}" type="presOf" srcId="{CC4B0276-BD81-4ADB-9767-4AF5BDD2CBF8}" destId="{0C90D6E0-E729-4407-A3D3-4D828D1C010F}" srcOrd="1" destOrd="0" presId="urn:microsoft.com/office/officeart/2005/8/layout/vProcess5"/>
    <dgm:cxn modelId="{3722B964-C769-4C16-971A-EC35E9C5E292}" type="presOf" srcId="{2D9FF9FA-5DBD-4071-9BEE-07D9DF424F3F}" destId="{C33CA552-5DED-4491-950C-67B53A26B3F0}" srcOrd="1" destOrd="0" presId="urn:microsoft.com/office/officeart/2005/8/layout/vProcess5"/>
    <dgm:cxn modelId="{362A5A5A-F941-43CD-8357-C2D2EEAD1E3B}" type="presOf" srcId="{FFE1F14E-80B3-4F1A-B239-46644AE21968}" destId="{C444CB3A-C1A6-418B-938A-FD3C1C5439D7}" srcOrd="1" destOrd="0" presId="urn:microsoft.com/office/officeart/2005/8/layout/vProcess5"/>
    <dgm:cxn modelId="{97D50AA1-B1CE-4E8C-8BE2-D5D028391B0D}" srcId="{52DF97E0-4C41-48A0-83BA-BCA249BB7D4D}" destId="{90727065-82E5-4107-B891-CD097E24600D}" srcOrd="2" destOrd="0" parTransId="{E94D69FD-FEB4-4F0E-BA2B-E597D97718FB}" sibTransId="{8CED8779-4803-4A41-9933-F786DCFDF846}"/>
    <dgm:cxn modelId="{81D659CB-C1DB-45C9-AE8C-3FCCADAC98CF}" type="presOf" srcId="{2D9FF9FA-5DBD-4071-9BEE-07D9DF424F3F}" destId="{6F19DD59-52BB-436B-883F-ECB8EF612A01}" srcOrd="0" destOrd="0" presId="urn:microsoft.com/office/officeart/2005/8/layout/vProcess5"/>
    <dgm:cxn modelId="{2CC67CCE-6E0D-4C08-BD90-EF28C5E4D1E1}" type="presOf" srcId="{90727065-82E5-4107-B891-CD097E24600D}" destId="{A64858C9-B88A-4C10-82D4-185260E89469}" srcOrd="1" destOrd="0" presId="urn:microsoft.com/office/officeart/2005/8/layout/vProcess5"/>
    <dgm:cxn modelId="{AB42B3DC-E18F-4FF3-8A98-0C4535C11C83}" srcId="{52DF97E0-4C41-48A0-83BA-BCA249BB7D4D}" destId="{2D9FF9FA-5DBD-4071-9BEE-07D9DF424F3F}" srcOrd="3" destOrd="0" parTransId="{167830DA-2A6B-44A7-840A-EB112BAB38DC}" sibTransId="{7FB6A837-A354-45A8-BDAA-C0F30218D0E7}"/>
    <dgm:cxn modelId="{9BC1CCE2-2488-495B-AA7E-6F6CFE71B9D4}" type="presOf" srcId="{FFE1F14E-80B3-4F1A-B239-46644AE21968}" destId="{7138F802-50FE-495E-964A-87D5903A5F8E}" srcOrd="0" destOrd="0" presId="urn:microsoft.com/office/officeart/2005/8/layout/vProcess5"/>
    <dgm:cxn modelId="{FB9F1AE3-D0C3-4CC5-806D-E470E60956E4}" type="presOf" srcId="{7D25BE35-ED0D-4673-979A-B5C1E54488FF}" destId="{90439804-47FE-4CC7-84B4-3B2A033FC612}" srcOrd="0" destOrd="0" presId="urn:microsoft.com/office/officeart/2005/8/layout/vProcess5"/>
    <dgm:cxn modelId="{4B3238E8-48C8-4F40-A343-DD0CDF22DF87}" type="presOf" srcId="{52DF97E0-4C41-48A0-83BA-BCA249BB7D4D}" destId="{29727344-1A8F-4DDC-8FEA-EE90BC314F6B}" srcOrd="0" destOrd="0" presId="urn:microsoft.com/office/officeart/2005/8/layout/vProcess5"/>
    <dgm:cxn modelId="{AD924EF0-A264-4A9D-8037-873951FB6CAB}" type="presOf" srcId="{CED22B33-3A81-4D41-8968-8939C5CCB907}" destId="{B789BAD1-2F55-4732-AC87-FF377EE04387}" srcOrd="0" destOrd="0" presId="urn:microsoft.com/office/officeart/2005/8/layout/vProcess5"/>
    <dgm:cxn modelId="{8B934FF5-6952-4951-B274-DBF73CB8F8B5}" srcId="{52DF97E0-4C41-48A0-83BA-BCA249BB7D4D}" destId="{CC4B0276-BD81-4ADB-9767-4AF5BDD2CBF8}" srcOrd="0" destOrd="0" parTransId="{F44DBDE3-FEE9-4622-815A-C37004989D12}" sibTransId="{CED22B33-3A81-4D41-8968-8939C5CCB907}"/>
    <dgm:cxn modelId="{67DF5CF9-AB7E-4CEB-95C4-6343EA42E28D}" type="presOf" srcId="{CC4B0276-BD81-4ADB-9767-4AF5BDD2CBF8}" destId="{68162BF8-435E-4C9F-B33C-4BEA468F144F}" srcOrd="0" destOrd="0" presId="urn:microsoft.com/office/officeart/2005/8/layout/vProcess5"/>
    <dgm:cxn modelId="{84DCB22E-5872-401F-AF13-C0D922F069F6}" type="presParOf" srcId="{29727344-1A8F-4DDC-8FEA-EE90BC314F6B}" destId="{0D2A8361-3888-4F5C-90FD-2CFCE39314DA}" srcOrd="0" destOrd="0" presId="urn:microsoft.com/office/officeart/2005/8/layout/vProcess5"/>
    <dgm:cxn modelId="{87731F7B-ED5C-45C5-AA25-5BA6FDA827AC}" type="presParOf" srcId="{29727344-1A8F-4DDC-8FEA-EE90BC314F6B}" destId="{68162BF8-435E-4C9F-B33C-4BEA468F144F}" srcOrd="1" destOrd="0" presId="urn:microsoft.com/office/officeart/2005/8/layout/vProcess5"/>
    <dgm:cxn modelId="{58DEE8C2-D7C3-4062-AFE4-4848F36478E6}" type="presParOf" srcId="{29727344-1A8F-4DDC-8FEA-EE90BC314F6B}" destId="{7138F802-50FE-495E-964A-87D5903A5F8E}" srcOrd="2" destOrd="0" presId="urn:microsoft.com/office/officeart/2005/8/layout/vProcess5"/>
    <dgm:cxn modelId="{2E80C5C5-2759-4442-A13F-0DE9B56ECE24}" type="presParOf" srcId="{29727344-1A8F-4DDC-8FEA-EE90BC314F6B}" destId="{3EE8DBA8-8B5B-4E4A-9B5D-1493F21279E4}" srcOrd="3" destOrd="0" presId="urn:microsoft.com/office/officeart/2005/8/layout/vProcess5"/>
    <dgm:cxn modelId="{DCCC47D4-DE7B-4190-97DC-77D88BE65D10}" type="presParOf" srcId="{29727344-1A8F-4DDC-8FEA-EE90BC314F6B}" destId="{6F19DD59-52BB-436B-883F-ECB8EF612A01}" srcOrd="4" destOrd="0" presId="urn:microsoft.com/office/officeart/2005/8/layout/vProcess5"/>
    <dgm:cxn modelId="{FAC6836A-80A3-43CB-B2E0-D183804714D1}" type="presParOf" srcId="{29727344-1A8F-4DDC-8FEA-EE90BC314F6B}" destId="{B789BAD1-2F55-4732-AC87-FF377EE04387}" srcOrd="5" destOrd="0" presId="urn:microsoft.com/office/officeart/2005/8/layout/vProcess5"/>
    <dgm:cxn modelId="{D8F84A12-9EA7-43BE-86F6-D04D3DEAF593}" type="presParOf" srcId="{29727344-1A8F-4DDC-8FEA-EE90BC314F6B}" destId="{90439804-47FE-4CC7-84B4-3B2A033FC612}" srcOrd="6" destOrd="0" presId="urn:microsoft.com/office/officeart/2005/8/layout/vProcess5"/>
    <dgm:cxn modelId="{CFAEB61C-9C31-4B92-9E1F-86BC1F303000}" type="presParOf" srcId="{29727344-1A8F-4DDC-8FEA-EE90BC314F6B}" destId="{BD1F5C45-1ACD-4EA0-9F9C-738AA39505F4}" srcOrd="7" destOrd="0" presId="urn:microsoft.com/office/officeart/2005/8/layout/vProcess5"/>
    <dgm:cxn modelId="{E38BC91A-0172-4246-A783-846B65B3ED5F}" type="presParOf" srcId="{29727344-1A8F-4DDC-8FEA-EE90BC314F6B}" destId="{0C90D6E0-E729-4407-A3D3-4D828D1C010F}" srcOrd="8" destOrd="0" presId="urn:microsoft.com/office/officeart/2005/8/layout/vProcess5"/>
    <dgm:cxn modelId="{15BE1CD1-2AE3-4663-89F8-54591842F3E4}" type="presParOf" srcId="{29727344-1A8F-4DDC-8FEA-EE90BC314F6B}" destId="{C444CB3A-C1A6-418B-938A-FD3C1C5439D7}" srcOrd="9" destOrd="0" presId="urn:microsoft.com/office/officeart/2005/8/layout/vProcess5"/>
    <dgm:cxn modelId="{E1D9BC12-C4D4-43C4-85A4-30F9242C39BB}" type="presParOf" srcId="{29727344-1A8F-4DDC-8FEA-EE90BC314F6B}" destId="{A64858C9-B88A-4C10-82D4-185260E89469}" srcOrd="10" destOrd="0" presId="urn:microsoft.com/office/officeart/2005/8/layout/vProcess5"/>
    <dgm:cxn modelId="{EA2CFEC6-C45E-4629-9E39-F912F423CEDA}" type="presParOf" srcId="{29727344-1A8F-4DDC-8FEA-EE90BC314F6B}" destId="{C33CA552-5DED-4491-950C-67B53A26B3F0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371F883-3BE9-443A-896C-2CB2A014371B}" type="doc">
      <dgm:prSet loTypeId="urn:microsoft.com/office/officeart/2005/8/layout/process4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9DB95857-30D3-4552-9987-872F7B30C397}">
      <dgm:prSet phldrT="[Text]" custT="1"/>
      <dgm:spPr/>
      <dgm:t>
        <a:bodyPr/>
        <a:lstStyle/>
        <a:p>
          <a:r>
            <a:rPr lang="de-DE" sz="2000" dirty="0"/>
            <a:t>QEMU</a:t>
          </a:r>
          <a:endParaRPr lang="de-DE" sz="1600" dirty="0"/>
        </a:p>
      </dgm:t>
    </dgm:pt>
    <dgm:pt modelId="{15F4408B-B266-451A-9933-2C91FB0FE639}" type="parTrans" cxnId="{3D91CFEC-6F22-4104-B8D4-3F176A47D5A4}">
      <dgm:prSet/>
      <dgm:spPr/>
      <dgm:t>
        <a:bodyPr/>
        <a:lstStyle/>
        <a:p>
          <a:endParaRPr lang="de-DE"/>
        </a:p>
      </dgm:t>
    </dgm:pt>
    <dgm:pt modelId="{F6417601-F29E-48C1-8C1A-E2D4778FE194}" type="sibTrans" cxnId="{3D91CFEC-6F22-4104-B8D4-3F176A47D5A4}">
      <dgm:prSet/>
      <dgm:spPr/>
      <dgm:t>
        <a:bodyPr/>
        <a:lstStyle/>
        <a:p>
          <a:endParaRPr lang="de-DE"/>
        </a:p>
      </dgm:t>
    </dgm:pt>
    <dgm:pt modelId="{D4172124-5777-48B0-8926-790268F12971}">
      <dgm:prSet phldrT="[Text]" custT="1"/>
      <dgm:spPr/>
      <dgm:t>
        <a:bodyPr/>
        <a:lstStyle/>
        <a:p>
          <a:r>
            <a:rPr lang="de-DE" sz="2000" dirty="0"/>
            <a:t>Kernel</a:t>
          </a:r>
          <a:endParaRPr lang="de-DE" sz="1600" dirty="0"/>
        </a:p>
      </dgm:t>
    </dgm:pt>
    <dgm:pt modelId="{FE75317C-C8E1-498F-ADC3-60A818110887}" type="parTrans" cxnId="{0E8ED1F6-AEE1-48D4-9D3B-96961E299676}">
      <dgm:prSet/>
      <dgm:spPr/>
      <dgm:t>
        <a:bodyPr/>
        <a:lstStyle/>
        <a:p>
          <a:endParaRPr lang="de-DE"/>
        </a:p>
      </dgm:t>
    </dgm:pt>
    <dgm:pt modelId="{D9AD1D67-250F-4CFC-B5BE-872FD9958EE3}" type="sibTrans" cxnId="{0E8ED1F6-AEE1-48D4-9D3B-96961E299676}">
      <dgm:prSet/>
      <dgm:spPr/>
      <dgm:t>
        <a:bodyPr/>
        <a:lstStyle/>
        <a:p>
          <a:endParaRPr lang="de-DE"/>
        </a:p>
      </dgm:t>
    </dgm:pt>
    <dgm:pt modelId="{6C837BAA-8434-4698-9D37-2A4C32C3BEBC}">
      <dgm:prSet phldrT="[Text]" custT="1"/>
      <dgm:spPr/>
      <dgm:t>
        <a:bodyPr/>
        <a:lstStyle/>
        <a:p>
          <a:r>
            <a:rPr lang="de-DE" sz="2400" dirty="0"/>
            <a:t>Hardware</a:t>
          </a:r>
        </a:p>
      </dgm:t>
    </dgm:pt>
    <dgm:pt modelId="{C844FB95-578B-44B4-8E44-70B74E373729}" type="parTrans" cxnId="{6AE30A20-9B68-4C29-99B8-01A6D5D342BF}">
      <dgm:prSet/>
      <dgm:spPr/>
      <dgm:t>
        <a:bodyPr/>
        <a:lstStyle/>
        <a:p>
          <a:endParaRPr lang="de-DE"/>
        </a:p>
      </dgm:t>
    </dgm:pt>
    <dgm:pt modelId="{9CFF0F6A-5D1B-405B-AF09-95FC7F211CDA}" type="sibTrans" cxnId="{6AE30A20-9B68-4C29-99B8-01A6D5D342BF}">
      <dgm:prSet/>
      <dgm:spPr/>
      <dgm:t>
        <a:bodyPr/>
        <a:lstStyle/>
        <a:p>
          <a:endParaRPr lang="de-DE"/>
        </a:p>
      </dgm:t>
    </dgm:pt>
    <dgm:pt modelId="{1B2DD05E-93E8-4FD8-8214-3228A953A2F9}">
      <dgm:prSet phldrT="[Text]" custT="1"/>
      <dgm:spPr/>
      <dgm:t>
        <a:bodyPr/>
        <a:lstStyle/>
        <a:p>
          <a:r>
            <a:rPr lang="de-DE" sz="2000" dirty="0"/>
            <a:t>KVM</a:t>
          </a:r>
          <a:endParaRPr lang="de-DE" sz="2400" dirty="0"/>
        </a:p>
      </dgm:t>
    </dgm:pt>
    <dgm:pt modelId="{EE3E50A3-B89A-49FD-A48B-0AF20BAEFD89}" type="parTrans" cxnId="{0B647386-4F6F-4767-9AEF-C2C90FA5E217}">
      <dgm:prSet/>
      <dgm:spPr/>
      <dgm:t>
        <a:bodyPr/>
        <a:lstStyle/>
        <a:p>
          <a:endParaRPr lang="de-DE"/>
        </a:p>
      </dgm:t>
    </dgm:pt>
    <dgm:pt modelId="{51DA6928-5D42-4C3B-916E-3C5C4E244F28}" type="sibTrans" cxnId="{0B647386-4F6F-4767-9AEF-C2C90FA5E217}">
      <dgm:prSet/>
      <dgm:spPr/>
      <dgm:t>
        <a:bodyPr/>
        <a:lstStyle/>
        <a:p>
          <a:endParaRPr lang="de-DE"/>
        </a:p>
      </dgm:t>
    </dgm:pt>
    <dgm:pt modelId="{B783DF8E-433B-4D9B-A71E-4BF5FFE51E28}">
      <dgm:prSet phldrT="[Text]" custT="1"/>
      <dgm:spPr/>
      <dgm:t>
        <a:bodyPr/>
        <a:lstStyle/>
        <a:p>
          <a:r>
            <a:rPr lang="de-DE" sz="2000" dirty="0"/>
            <a:t>VM</a:t>
          </a:r>
          <a:endParaRPr lang="de-DE" sz="2400" dirty="0"/>
        </a:p>
      </dgm:t>
    </dgm:pt>
    <dgm:pt modelId="{6F7952F7-9A5F-4589-B7C8-7FEBADD1A71F}" type="parTrans" cxnId="{442A6975-8296-4FEF-B45D-2C794E4C1809}">
      <dgm:prSet/>
      <dgm:spPr/>
      <dgm:t>
        <a:bodyPr/>
        <a:lstStyle/>
        <a:p>
          <a:endParaRPr lang="de-DE"/>
        </a:p>
      </dgm:t>
    </dgm:pt>
    <dgm:pt modelId="{3D462E95-09FC-436A-8B8A-346C1C4D4E15}" type="sibTrans" cxnId="{442A6975-8296-4FEF-B45D-2C794E4C1809}">
      <dgm:prSet/>
      <dgm:spPr/>
      <dgm:t>
        <a:bodyPr/>
        <a:lstStyle/>
        <a:p>
          <a:endParaRPr lang="de-DE"/>
        </a:p>
      </dgm:t>
    </dgm:pt>
    <dgm:pt modelId="{272925BE-928C-4927-91F9-91563365E8DE}">
      <dgm:prSet phldrT="[Text]" custT="1"/>
      <dgm:spPr/>
      <dgm:t>
        <a:bodyPr/>
        <a:lstStyle/>
        <a:p>
          <a:r>
            <a:rPr lang="de-DE" sz="2000" dirty="0"/>
            <a:t>VM</a:t>
          </a:r>
        </a:p>
      </dgm:t>
    </dgm:pt>
    <dgm:pt modelId="{E4643656-CF4D-473A-A512-C28303CB9F75}" type="parTrans" cxnId="{A5C437CC-798C-4967-91AF-81B4CF3814E0}">
      <dgm:prSet/>
      <dgm:spPr/>
      <dgm:t>
        <a:bodyPr/>
        <a:lstStyle/>
        <a:p>
          <a:endParaRPr lang="de-DE"/>
        </a:p>
      </dgm:t>
    </dgm:pt>
    <dgm:pt modelId="{08490F36-FD38-4A0A-9D2F-DFF74B2ECD86}" type="sibTrans" cxnId="{A5C437CC-798C-4967-91AF-81B4CF3814E0}">
      <dgm:prSet/>
      <dgm:spPr/>
      <dgm:t>
        <a:bodyPr/>
        <a:lstStyle/>
        <a:p>
          <a:endParaRPr lang="de-DE"/>
        </a:p>
      </dgm:t>
    </dgm:pt>
    <dgm:pt modelId="{1EAD70E7-FA0F-47B5-A13F-BDC84C42A010}">
      <dgm:prSet phldrT="[Text]" custT="1"/>
      <dgm:spPr/>
      <dgm:t>
        <a:bodyPr/>
        <a:lstStyle/>
        <a:p>
          <a:r>
            <a:rPr lang="de-DE" sz="2000" dirty="0"/>
            <a:t>VM</a:t>
          </a:r>
        </a:p>
      </dgm:t>
    </dgm:pt>
    <dgm:pt modelId="{BF43625D-9CB4-4F82-9B4C-BE7150818029}" type="parTrans" cxnId="{355E9394-E78E-4CB1-AC3F-E5CA4AA39DD7}">
      <dgm:prSet/>
      <dgm:spPr/>
      <dgm:t>
        <a:bodyPr/>
        <a:lstStyle/>
        <a:p>
          <a:endParaRPr lang="de-DE"/>
        </a:p>
      </dgm:t>
    </dgm:pt>
    <dgm:pt modelId="{F8713BC5-B3BC-44FB-9F2E-FD8AFB3960CE}" type="sibTrans" cxnId="{355E9394-E78E-4CB1-AC3F-E5CA4AA39DD7}">
      <dgm:prSet/>
      <dgm:spPr/>
      <dgm:t>
        <a:bodyPr/>
        <a:lstStyle/>
        <a:p>
          <a:endParaRPr lang="de-DE"/>
        </a:p>
      </dgm:t>
    </dgm:pt>
    <dgm:pt modelId="{5453D4AC-3F66-4B8A-A661-AE43F78E73CF}" type="pres">
      <dgm:prSet presAssocID="{0371F883-3BE9-443A-896C-2CB2A014371B}" presName="Name0" presStyleCnt="0">
        <dgm:presLayoutVars>
          <dgm:dir/>
          <dgm:animLvl val="lvl"/>
          <dgm:resizeHandles val="exact"/>
        </dgm:presLayoutVars>
      </dgm:prSet>
      <dgm:spPr/>
    </dgm:pt>
    <dgm:pt modelId="{B52B07B6-50FB-4929-820A-588F44D189F3}" type="pres">
      <dgm:prSet presAssocID="{6C837BAA-8434-4698-9D37-2A4C32C3BEBC}" presName="boxAndChildren" presStyleCnt="0"/>
      <dgm:spPr/>
    </dgm:pt>
    <dgm:pt modelId="{E533B970-BAC6-41FF-8FCC-F639188B741A}" type="pres">
      <dgm:prSet presAssocID="{6C837BAA-8434-4698-9D37-2A4C32C3BEBC}" presName="parentTextBox" presStyleLbl="node1" presStyleIdx="0" presStyleCnt="3"/>
      <dgm:spPr/>
    </dgm:pt>
    <dgm:pt modelId="{B90ADA90-32EA-455E-A368-081299428DDC}" type="pres">
      <dgm:prSet presAssocID="{D9AD1D67-250F-4CFC-B5BE-872FD9958EE3}" presName="sp" presStyleCnt="0"/>
      <dgm:spPr/>
    </dgm:pt>
    <dgm:pt modelId="{E22BDD83-6500-49A7-96E2-A1A8B83B0911}" type="pres">
      <dgm:prSet presAssocID="{D4172124-5777-48B0-8926-790268F12971}" presName="arrowAndChildren" presStyleCnt="0"/>
      <dgm:spPr/>
    </dgm:pt>
    <dgm:pt modelId="{69164A6B-DB07-4A7E-A899-E9F625651872}" type="pres">
      <dgm:prSet presAssocID="{D4172124-5777-48B0-8926-790268F12971}" presName="parentTextArrow" presStyleLbl="node1" presStyleIdx="0" presStyleCnt="3"/>
      <dgm:spPr/>
    </dgm:pt>
    <dgm:pt modelId="{508D6B60-B8A9-41E1-A6C0-B2D0BDF63360}" type="pres">
      <dgm:prSet presAssocID="{D4172124-5777-48B0-8926-790268F12971}" presName="arrow" presStyleLbl="node1" presStyleIdx="1" presStyleCnt="3"/>
      <dgm:spPr/>
    </dgm:pt>
    <dgm:pt modelId="{7A385100-A7ED-4B2D-AB86-4666216EEB06}" type="pres">
      <dgm:prSet presAssocID="{D4172124-5777-48B0-8926-790268F12971}" presName="descendantArrow" presStyleCnt="0"/>
      <dgm:spPr/>
    </dgm:pt>
    <dgm:pt modelId="{2858B917-AE45-4A40-92E2-E1190CFCE7A1}" type="pres">
      <dgm:prSet presAssocID="{1B2DD05E-93E8-4FD8-8214-3228A953A2F9}" presName="childTextArrow" presStyleLbl="fgAccFollowNode1" presStyleIdx="0" presStyleCnt="4">
        <dgm:presLayoutVars>
          <dgm:bulletEnabled val="1"/>
        </dgm:presLayoutVars>
      </dgm:prSet>
      <dgm:spPr/>
    </dgm:pt>
    <dgm:pt modelId="{E31976CC-F44A-4690-A0A7-E86547FA8D0A}" type="pres">
      <dgm:prSet presAssocID="{F6417601-F29E-48C1-8C1A-E2D4778FE194}" presName="sp" presStyleCnt="0"/>
      <dgm:spPr/>
    </dgm:pt>
    <dgm:pt modelId="{CFBD2C7F-9D5A-4D5F-B465-8E71753FECBB}" type="pres">
      <dgm:prSet presAssocID="{9DB95857-30D3-4552-9987-872F7B30C397}" presName="arrowAndChildren" presStyleCnt="0"/>
      <dgm:spPr/>
    </dgm:pt>
    <dgm:pt modelId="{770922AA-E696-4DEC-9322-E1792F584AB1}" type="pres">
      <dgm:prSet presAssocID="{9DB95857-30D3-4552-9987-872F7B30C397}" presName="parentTextArrow" presStyleLbl="node1" presStyleIdx="1" presStyleCnt="3"/>
      <dgm:spPr/>
    </dgm:pt>
    <dgm:pt modelId="{33ABD995-9DDD-42C6-BC22-195928B9FD18}" type="pres">
      <dgm:prSet presAssocID="{9DB95857-30D3-4552-9987-872F7B30C397}" presName="arrow" presStyleLbl="node1" presStyleIdx="2" presStyleCnt="3"/>
      <dgm:spPr/>
    </dgm:pt>
    <dgm:pt modelId="{2E7BAC83-96FA-464E-9E9D-DDA932A4D76D}" type="pres">
      <dgm:prSet presAssocID="{9DB95857-30D3-4552-9987-872F7B30C397}" presName="descendantArrow" presStyleCnt="0"/>
      <dgm:spPr/>
    </dgm:pt>
    <dgm:pt modelId="{99A82DCE-2905-465A-838B-2AA6421090A6}" type="pres">
      <dgm:prSet presAssocID="{B783DF8E-433B-4D9B-A71E-4BF5FFE51E28}" presName="childTextArrow" presStyleLbl="fgAccFollowNode1" presStyleIdx="1" presStyleCnt="4">
        <dgm:presLayoutVars>
          <dgm:bulletEnabled val="1"/>
        </dgm:presLayoutVars>
      </dgm:prSet>
      <dgm:spPr/>
    </dgm:pt>
    <dgm:pt modelId="{BE3A9A9C-6400-4FEA-B317-8F8EBFA20897}" type="pres">
      <dgm:prSet presAssocID="{272925BE-928C-4927-91F9-91563365E8DE}" presName="childTextArrow" presStyleLbl="fgAccFollowNode1" presStyleIdx="2" presStyleCnt="4">
        <dgm:presLayoutVars>
          <dgm:bulletEnabled val="1"/>
        </dgm:presLayoutVars>
      </dgm:prSet>
      <dgm:spPr/>
    </dgm:pt>
    <dgm:pt modelId="{92F360F5-896E-41FF-90C5-6EAF56EBB09D}" type="pres">
      <dgm:prSet presAssocID="{1EAD70E7-FA0F-47B5-A13F-BDC84C42A010}" presName="childTextArrow" presStyleLbl="fgAccFollowNode1" presStyleIdx="3" presStyleCnt="4">
        <dgm:presLayoutVars>
          <dgm:bulletEnabled val="1"/>
        </dgm:presLayoutVars>
      </dgm:prSet>
      <dgm:spPr/>
    </dgm:pt>
  </dgm:ptLst>
  <dgm:cxnLst>
    <dgm:cxn modelId="{226A2910-1CD8-437F-832E-FCEE8FEC153A}" type="presOf" srcId="{272925BE-928C-4927-91F9-91563365E8DE}" destId="{BE3A9A9C-6400-4FEA-B317-8F8EBFA20897}" srcOrd="0" destOrd="0" presId="urn:microsoft.com/office/officeart/2005/8/layout/process4"/>
    <dgm:cxn modelId="{9667F518-BF36-4376-84AB-04CAEE291328}" type="presOf" srcId="{1B2DD05E-93E8-4FD8-8214-3228A953A2F9}" destId="{2858B917-AE45-4A40-92E2-E1190CFCE7A1}" srcOrd="0" destOrd="0" presId="urn:microsoft.com/office/officeart/2005/8/layout/process4"/>
    <dgm:cxn modelId="{6AE30A20-9B68-4C29-99B8-01A6D5D342BF}" srcId="{0371F883-3BE9-443A-896C-2CB2A014371B}" destId="{6C837BAA-8434-4698-9D37-2A4C32C3BEBC}" srcOrd="2" destOrd="0" parTransId="{C844FB95-578B-44B4-8E44-70B74E373729}" sibTransId="{9CFF0F6A-5D1B-405B-AF09-95FC7F211CDA}"/>
    <dgm:cxn modelId="{FD5B2A2F-960C-4E43-BA6F-BC71E5DBF0A0}" type="presOf" srcId="{B783DF8E-433B-4D9B-A71E-4BF5FFE51E28}" destId="{99A82DCE-2905-465A-838B-2AA6421090A6}" srcOrd="0" destOrd="0" presId="urn:microsoft.com/office/officeart/2005/8/layout/process4"/>
    <dgm:cxn modelId="{11CEE33E-EB15-4C6C-BBCA-9FCCEECDA6F9}" type="presOf" srcId="{0371F883-3BE9-443A-896C-2CB2A014371B}" destId="{5453D4AC-3F66-4B8A-A661-AE43F78E73CF}" srcOrd="0" destOrd="0" presId="urn:microsoft.com/office/officeart/2005/8/layout/process4"/>
    <dgm:cxn modelId="{9334D544-2773-4EC4-948F-DF5F569E4866}" type="presOf" srcId="{9DB95857-30D3-4552-9987-872F7B30C397}" destId="{33ABD995-9DDD-42C6-BC22-195928B9FD18}" srcOrd="1" destOrd="0" presId="urn:microsoft.com/office/officeart/2005/8/layout/process4"/>
    <dgm:cxn modelId="{3F0A396A-ABD1-4F4C-961F-E488CDF416FC}" type="presOf" srcId="{6C837BAA-8434-4698-9D37-2A4C32C3BEBC}" destId="{E533B970-BAC6-41FF-8FCC-F639188B741A}" srcOrd="0" destOrd="0" presId="urn:microsoft.com/office/officeart/2005/8/layout/process4"/>
    <dgm:cxn modelId="{442A6975-8296-4FEF-B45D-2C794E4C1809}" srcId="{9DB95857-30D3-4552-9987-872F7B30C397}" destId="{B783DF8E-433B-4D9B-A71E-4BF5FFE51E28}" srcOrd="0" destOrd="0" parTransId="{6F7952F7-9A5F-4589-B7C8-7FEBADD1A71F}" sibTransId="{3D462E95-09FC-436A-8B8A-346C1C4D4E15}"/>
    <dgm:cxn modelId="{0B647386-4F6F-4767-9AEF-C2C90FA5E217}" srcId="{D4172124-5777-48B0-8926-790268F12971}" destId="{1B2DD05E-93E8-4FD8-8214-3228A953A2F9}" srcOrd="0" destOrd="0" parTransId="{EE3E50A3-B89A-49FD-A48B-0AF20BAEFD89}" sibTransId="{51DA6928-5D42-4C3B-916E-3C5C4E244F28}"/>
    <dgm:cxn modelId="{97B15B8F-BA97-40AB-AA5A-9103088609F6}" type="presOf" srcId="{D4172124-5777-48B0-8926-790268F12971}" destId="{69164A6B-DB07-4A7E-A899-E9F625651872}" srcOrd="0" destOrd="0" presId="urn:microsoft.com/office/officeart/2005/8/layout/process4"/>
    <dgm:cxn modelId="{355E9394-E78E-4CB1-AC3F-E5CA4AA39DD7}" srcId="{9DB95857-30D3-4552-9987-872F7B30C397}" destId="{1EAD70E7-FA0F-47B5-A13F-BDC84C42A010}" srcOrd="2" destOrd="0" parTransId="{BF43625D-9CB4-4F82-9B4C-BE7150818029}" sibTransId="{F8713BC5-B3BC-44FB-9F2E-FD8AFB3960CE}"/>
    <dgm:cxn modelId="{BF8A3DA1-C4AC-42B3-92C5-76F03AE5E8F5}" type="presOf" srcId="{D4172124-5777-48B0-8926-790268F12971}" destId="{508D6B60-B8A9-41E1-A6C0-B2D0BDF63360}" srcOrd="1" destOrd="0" presId="urn:microsoft.com/office/officeart/2005/8/layout/process4"/>
    <dgm:cxn modelId="{084BFDAA-8548-4A95-9FBC-B7FABFA04F29}" type="presOf" srcId="{1EAD70E7-FA0F-47B5-A13F-BDC84C42A010}" destId="{92F360F5-896E-41FF-90C5-6EAF56EBB09D}" srcOrd="0" destOrd="0" presId="urn:microsoft.com/office/officeart/2005/8/layout/process4"/>
    <dgm:cxn modelId="{A5C437CC-798C-4967-91AF-81B4CF3814E0}" srcId="{9DB95857-30D3-4552-9987-872F7B30C397}" destId="{272925BE-928C-4927-91F9-91563365E8DE}" srcOrd="1" destOrd="0" parTransId="{E4643656-CF4D-473A-A512-C28303CB9F75}" sibTransId="{08490F36-FD38-4A0A-9D2F-DFF74B2ECD86}"/>
    <dgm:cxn modelId="{01FED9D7-F07A-4C46-ACCE-7F1217B8789C}" type="presOf" srcId="{9DB95857-30D3-4552-9987-872F7B30C397}" destId="{770922AA-E696-4DEC-9322-E1792F584AB1}" srcOrd="0" destOrd="0" presId="urn:microsoft.com/office/officeart/2005/8/layout/process4"/>
    <dgm:cxn modelId="{3D91CFEC-6F22-4104-B8D4-3F176A47D5A4}" srcId="{0371F883-3BE9-443A-896C-2CB2A014371B}" destId="{9DB95857-30D3-4552-9987-872F7B30C397}" srcOrd="0" destOrd="0" parTransId="{15F4408B-B266-451A-9933-2C91FB0FE639}" sibTransId="{F6417601-F29E-48C1-8C1A-E2D4778FE194}"/>
    <dgm:cxn modelId="{0E8ED1F6-AEE1-48D4-9D3B-96961E299676}" srcId="{0371F883-3BE9-443A-896C-2CB2A014371B}" destId="{D4172124-5777-48B0-8926-790268F12971}" srcOrd="1" destOrd="0" parTransId="{FE75317C-C8E1-498F-ADC3-60A818110887}" sibTransId="{D9AD1D67-250F-4CFC-B5BE-872FD9958EE3}"/>
    <dgm:cxn modelId="{5F818454-B644-4C42-AA1B-AA905A61AA2A}" type="presParOf" srcId="{5453D4AC-3F66-4B8A-A661-AE43F78E73CF}" destId="{B52B07B6-50FB-4929-820A-588F44D189F3}" srcOrd="0" destOrd="0" presId="urn:microsoft.com/office/officeart/2005/8/layout/process4"/>
    <dgm:cxn modelId="{D7975CC8-520C-4FB8-91D8-106F9EAE82DA}" type="presParOf" srcId="{B52B07B6-50FB-4929-820A-588F44D189F3}" destId="{E533B970-BAC6-41FF-8FCC-F639188B741A}" srcOrd="0" destOrd="0" presId="urn:microsoft.com/office/officeart/2005/8/layout/process4"/>
    <dgm:cxn modelId="{F01F5E58-2B9D-41B0-9DAE-59C816440455}" type="presParOf" srcId="{5453D4AC-3F66-4B8A-A661-AE43F78E73CF}" destId="{B90ADA90-32EA-455E-A368-081299428DDC}" srcOrd="1" destOrd="0" presId="urn:microsoft.com/office/officeart/2005/8/layout/process4"/>
    <dgm:cxn modelId="{E78B98A5-900D-4A8C-904F-6745DFE94EEC}" type="presParOf" srcId="{5453D4AC-3F66-4B8A-A661-AE43F78E73CF}" destId="{E22BDD83-6500-49A7-96E2-A1A8B83B0911}" srcOrd="2" destOrd="0" presId="urn:microsoft.com/office/officeart/2005/8/layout/process4"/>
    <dgm:cxn modelId="{35A57839-EA4A-4139-A354-41284FA980BC}" type="presParOf" srcId="{E22BDD83-6500-49A7-96E2-A1A8B83B0911}" destId="{69164A6B-DB07-4A7E-A899-E9F625651872}" srcOrd="0" destOrd="0" presId="urn:microsoft.com/office/officeart/2005/8/layout/process4"/>
    <dgm:cxn modelId="{B0539B88-852C-4D7A-86F9-A13E377067D8}" type="presParOf" srcId="{E22BDD83-6500-49A7-96E2-A1A8B83B0911}" destId="{508D6B60-B8A9-41E1-A6C0-B2D0BDF63360}" srcOrd="1" destOrd="0" presId="urn:microsoft.com/office/officeart/2005/8/layout/process4"/>
    <dgm:cxn modelId="{CE69B389-3B5C-488C-87CE-81506CC0F88D}" type="presParOf" srcId="{E22BDD83-6500-49A7-96E2-A1A8B83B0911}" destId="{7A385100-A7ED-4B2D-AB86-4666216EEB06}" srcOrd="2" destOrd="0" presId="urn:microsoft.com/office/officeart/2005/8/layout/process4"/>
    <dgm:cxn modelId="{59FF6D9C-9B39-4D64-B2B6-0FA8C9DD24AE}" type="presParOf" srcId="{7A385100-A7ED-4B2D-AB86-4666216EEB06}" destId="{2858B917-AE45-4A40-92E2-E1190CFCE7A1}" srcOrd="0" destOrd="0" presId="urn:microsoft.com/office/officeart/2005/8/layout/process4"/>
    <dgm:cxn modelId="{DB4B5ECD-964A-4A04-AB55-89B0200D5BE4}" type="presParOf" srcId="{5453D4AC-3F66-4B8A-A661-AE43F78E73CF}" destId="{E31976CC-F44A-4690-A0A7-E86547FA8D0A}" srcOrd="3" destOrd="0" presId="urn:microsoft.com/office/officeart/2005/8/layout/process4"/>
    <dgm:cxn modelId="{604FCBA5-8E4F-4B25-89DD-5D9F750941D0}" type="presParOf" srcId="{5453D4AC-3F66-4B8A-A661-AE43F78E73CF}" destId="{CFBD2C7F-9D5A-4D5F-B465-8E71753FECBB}" srcOrd="4" destOrd="0" presId="urn:microsoft.com/office/officeart/2005/8/layout/process4"/>
    <dgm:cxn modelId="{B5DF304A-8E12-4401-8EDC-BFC12038FC25}" type="presParOf" srcId="{CFBD2C7F-9D5A-4D5F-B465-8E71753FECBB}" destId="{770922AA-E696-4DEC-9322-E1792F584AB1}" srcOrd="0" destOrd="0" presId="urn:microsoft.com/office/officeart/2005/8/layout/process4"/>
    <dgm:cxn modelId="{FEC0DD16-04E1-4700-B04D-858DBF9A11E9}" type="presParOf" srcId="{CFBD2C7F-9D5A-4D5F-B465-8E71753FECBB}" destId="{33ABD995-9DDD-42C6-BC22-195928B9FD18}" srcOrd="1" destOrd="0" presId="urn:microsoft.com/office/officeart/2005/8/layout/process4"/>
    <dgm:cxn modelId="{9ABB2379-0640-4787-978B-9DAE26E5858B}" type="presParOf" srcId="{CFBD2C7F-9D5A-4D5F-B465-8E71753FECBB}" destId="{2E7BAC83-96FA-464E-9E9D-DDA932A4D76D}" srcOrd="2" destOrd="0" presId="urn:microsoft.com/office/officeart/2005/8/layout/process4"/>
    <dgm:cxn modelId="{12033A5E-90C7-4C32-9886-38E857470A6B}" type="presParOf" srcId="{2E7BAC83-96FA-464E-9E9D-DDA932A4D76D}" destId="{99A82DCE-2905-465A-838B-2AA6421090A6}" srcOrd="0" destOrd="0" presId="urn:microsoft.com/office/officeart/2005/8/layout/process4"/>
    <dgm:cxn modelId="{E4652635-0308-4552-9217-02036E4EF5FA}" type="presParOf" srcId="{2E7BAC83-96FA-464E-9E9D-DDA932A4D76D}" destId="{BE3A9A9C-6400-4FEA-B317-8F8EBFA20897}" srcOrd="1" destOrd="0" presId="urn:microsoft.com/office/officeart/2005/8/layout/process4"/>
    <dgm:cxn modelId="{FDA56E16-24A5-4FEA-B8A4-73BAF6F7C4B3}" type="presParOf" srcId="{2E7BAC83-96FA-464E-9E9D-DDA932A4D76D}" destId="{92F360F5-896E-41FF-90C5-6EAF56EBB09D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35B6020-1E8C-4B2E-ADF9-91C80E4A72B5}" type="doc">
      <dgm:prSet loTypeId="urn:microsoft.com/office/officeart/2005/8/layout/lProcess2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de-DE"/>
        </a:p>
      </dgm:t>
    </dgm:pt>
    <dgm:pt modelId="{52925724-344B-4CB3-B109-CCDF32B4615B}">
      <dgm:prSet phldrT="[Text]" custT="1"/>
      <dgm:spPr/>
      <dgm:t>
        <a:bodyPr/>
        <a:lstStyle/>
        <a:p>
          <a:r>
            <a:rPr lang="de-DE" sz="1600" dirty="0"/>
            <a:t>Container A</a:t>
          </a:r>
        </a:p>
      </dgm:t>
    </dgm:pt>
    <dgm:pt modelId="{475B12FB-F1AC-4F15-A8E9-1AD88F624BAA}" type="parTrans" cxnId="{1F7CA3A1-1D88-49BE-A019-D58C3F5DE690}">
      <dgm:prSet/>
      <dgm:spPr/>
      <dgm:t>
        <a:bodyPr/>
        <a:lstStyle/>
        <a:p>
          <a:endParaRPr lang="de-DE"/>
        </a:p>
      </dgm:t>
    </dgm:pt>
    <dgm:pt modelId="{DBF67BC8-8563-4748-BBF6-3E6616CAB960}" type="sibTrans" cxnId="{1F7CA3A1-1D88-49BE-A019-D58C3F5DE690}">
      <dgm:prSet/>
      <dgm:spPr/>
      <dgm:t>
        <a:bodyPr/>
        <a:lstStyle/>
        <a:p>
          <a:endParaRPr lang="de-DE"/>
        </a:p>
      </dgm:t>
    </dgm:pt>
    <dgm:pt modelId="{706AEA73-8221-4C47-8460-A019AD3F6144}">
      <dgm:prSet phldrT="[Text]" custT="1"/>
      <dgm:spPr/>
      <dgm:t>
        <a:bodyPr/>
        <a:lstStyle/>
        <a:p>
          <a:r>
            <a:rPr lang="de-DE" sz="1600" dirty="0"/>
            <a:t>App A</a:t>
          </a:r>
        </a:p>
      </dgm:t>
    </dgm:pt>
    <dgm:pt modelId="{E06091F0-427D-4E4E-BA8E-FD3042711815}" type="parTrans" cxnId="{8E00085F-8B4B-4CE9-B6B3-07A8ABAA739D}">
      <dgm:prSet/>
      <dgm:spPr/>
      <dgm:t>
        <a:bodyPr/>
        <a:lstStyle/>
        <a:p>
          <a:endParaRPr lang="de-DE"/>
        </a:p>
      </dgm:t>
    </dgm:pt>
    <dgm:pt modelId="{EAED4321-1308-4AC6-90F4-9C2E55943C75}" type="sibTrans" cxnId="{8E00085F-8B4B-4CE9-B6B3-07A8ABAA739D}">
      <dgm:prSet/>
      <dgm:spPr/>
      <dgm:t>
        <a:bodyPr/>
        <a:lstStyle/>
        <a:p>
          <a:endParaRPr lang="de-DE"/>
        </a:p>
      </dgm:t>
    </dgm:pt>
    <dgm:pt modelId="{0D7909EB-C3DC-462C-BF58-19C66C14CA49}">
      <dgm:prSet phldrT="[Text]" custT="1"/>
      <dgm:spPr/>
      <dgm:t>
        <a:bodyPr/>
        <a:lstStyle/>
        <a:p>
          <a:r>
            <a:rPr lang="de-DE" sz="1600" dirty="0" err="1"/>
            <a:t>Libs</a:t>
          </a:r>
          <a:endParaRPr lang="de-DE" sz="1600" dirty="0"/>
        </a:p>
      </dgm:t>
    </dgm:pt>
    <dgm:pt modelId="{9CD2CB2C-23B5-44AE-84E1-5AFC61CA0443}" type="parTrans" cxnId="{81C8F3C6-9D49-4E89-B903-B8848EAAB23A}">
      <dgm:prSet/>
      <dgm:spPr/>
      <dgm:t>
        <a:bodyPr/>
        <a:lstStyle/>
        <a:p>
          <a:endParaRPr lang="de-DE"/>
        </a:p>
      </dgm:t>
    </dgm:pt>
    <dgm:pt modelId="{F3B3B162-3B66-48C3-B08C-E1BE47E217B4}" type="sibTrans" cxnId="{81C8F3C6-9D49-4E89-B903-B8848EAAB23A}">
      <dgm:prSet/>
      <dgm:spPr/>
      <dgm:t>
        <a:bodyPr/>
        <a:lstStyle/>
        <a:p>
          <a:endParaRPr lang="de-DE"/>
        </a:p>
      </dgm:t>
    </dgm:pt>
    <dgm:pt modelId="{806C8DAE-3B87-4B0F-A2BE-ED79F6096E84}">
      <dgm:prSet phldrT="[Text]" custT="1"/>
      <dgm:spPr/>
      <dgm:t>
        <a:bodyPr/>
        <a:lstStyle/>
        <a:p>
          <a:r>
            <a:rPr lang="de-DE" sz="1600" dirty="0"/>
            <a:t>Container B</a:t>
          </a:r>
        </a:p>
      </dgm:t>
    </dgm:pt>
    <dgm:pt modelId="{67A5B729-204C-4617-A4A9-DE1735633426}" type="parTrans" cxnId="{78BBF429-BBA4-42A0-8020-A7526E6DC648}">
      <dgm:prSet/>
      <dgm:spPr/>
      <dgm:t>
        <a:bodyPr/>
        <a:lstStyle/>
        <a:p>
          <a:endParaRPr lang="de-DE"/>
        </a:p>
      </dgm:t>
    </dgm:pt>
    <dgm:pt modelId="{D833A80C-A815-4C08-85E8-2DAD6239A7FF}" type="sibTrans" cxnId="{78BBF429-BBA4-42A0-8020-A7526E6DC648}">
      <dgm:prSet/>
      <dgm:spPr/>
      <dgm:t>
        <a:bodyPr/>
        <a:lstStyle/>
        <a:p>
          <a:endParaRPr lang="de-DE"/>
        </a:p>
      </dgm:t>
    </dgm:pt>
    <dgm:pt modelId="{824CEFCE-51E8-4B65-ABC8-4F56B775E2F8}">
      <dgm:prSet phldrT="[Text]" custT="1"/>
      <dgm:spPr/>
      <dgm:t>
        <a:bodyPr/>
        <a:lstStyle/>
        <a:p>
          <a:r>
            <a:rPr lang="de-DE" sz="1600" dirty="0"/>
            <a:t>Container C</a:t>
          </a:r>
        </a:p>
      </dgm:t>
    </dgm:pt>
    <dgm:pt modelId="{EF155643-CB79-42A6-B8D3-38C5F7FB2E0F}" type="parTrans" cxnId="{6A792A85-C335-471E-B49B-5DEADF3470A1}">
      <dgm:prSet/>
      <dgm:spPr/>
      <dgm:t>
        <a:bodyPr/>
        <a:lstStyle/>
        <a:p>
          <a:endParaRPr lang="de-DE"/>
        </a:p>
      </dgm:t>
    </dgm:pt>
    <dgm:pt modelId="{25D9FB89-36A5-4A8B-BB68-D897D909C312}" type="sibTrans" cxnId="{6A792A85-C335-471E-B49B-5DEADF3470A1}">
      <dgm:prSet/>
      <dgm:spPr/>
      <dgm:t>
        <a:bodyPr/>
        <a:lstStyle/>
        <a:p>
          <a:endParaRPr lang="de-DE"/>
        </a:p>
      </dgm:t>
    </dgm:pt>
    <dgm:pt modelId="{0FA9185A-3A1C-43FF-9318-52B3BCD8C341}">
      <dgm:prSet phldrT="[Text]" custT="1"/>
      <dgm:spPr/>
      <dgm:t>
        <a:bodyPr/>
        <a:lstStyle/>
        <a:p>
          <a:r>
            <a:rPr lang="de-DE" sz="1600" dirty="0"/>
            <a:t>App B</a:t>
          </a:r>
        </a:p>
      </dgm:t>
    </dgm:pt>
    <dgm:pt modelId="{49AA83CE-3BB3-467E-B879-F1DA37646E63}" type="parTrans" cxnId="{B98E0779-B75B-468B-BF17-5B53FEB087A2}">
      <dgm:prSet/>
      <dgm:spPr/>
      <dgm:t>
        <a:bodyPr/>
        <a:lstStyle/>
        <a:p>
          <a:endParaRPr lang="de-DE"/>
        </a:p>
      </dgm:t>
    </dgm:pt>
    <dgm:pt modelId="{A05A5750-E16B-46B0-BEE3-C7928BA2C73F}" type="sibTrans" cxnId="{B98E0779-B75B-468B-BF17-5B53FEB087A2}">
      <dgm:prSet/>
      <dgm:spPr/>
      <dgm:t>
        <a:bodyPr/>
        <a:lstStyle/>
        <a:p>
          <a:endParaRPr lang="de-DE"/>
        </a:p>
      </dgm:t>
    </dgm:pt>
    <dgm:pt modelId="{D006FCFF-E738-429F-B948-8EEEFF58EB07}">
      <dgm:prSet phldrT="[Text]" custT="1"/>
      <dgm:spPr>
        <a:solidFill>
          <a:srgbClr val="2496ED"/>
        </a:solidFill>
      </dgm:spPr>
      <dgm:t>
        <a:bodyPr/>
        <a:lstStyle/>
        <a:p>
          <a:r>
            <a:rPr lang="de-DE" sz="1600" dirty="0" err="1"/>
            <a:t>Libs</a:t>
          </a:r>
          <a:endParaRPr lang="de-DE" sz="1600" dirty="0"/>
        </a:p>
      </dgm:t>
    </dgm:pt>
    <dgm:pt modelId="{1554BC35-A9A9-4A1A-99DC-D37ACCC6C0D5}" type="parTrans" cxnId="{C7A152B8-2B66-47BC-A080-4C8755EDA47B}">
      <dgm:prSet/>
      <dgm:spPr/>
      <dgm:t>
        <a:bodyPr/>
        <a:lstStyle/>
        <a:p>
          <a:endParaRPr lang="de-DE"/>
        </a:p>
      </dgm:t>
    </dgm:pt>
    <dgm:pt modelId="{4246AD80-501F-44EC-AED6-50FBFFD0480C}" type="sibTrans" cxnId="{C7A152B8-2B66-47BC-A080-4C8755EDA47B}">
      <dgm:prSet/>
      <dgm:spPr/>
      <dgm:t>
        <a:bodyPr/>
        <a:lstStyle/>
        <a:p>
          <a:endParaRPr lang="de-DE"/>
        </a:p>
      </dgm:t>
    </dgm:pt>
    <dgm:pt modelId="{30C448FB-C7FE-452E-A1FF-FD2CBC4E2314}">
      <dgm:prSet phldrT="[Text]" custT="1"/>
      <dgm:spPr/>
      <dgm:t>
        <a:bodyPr/>
        <a:lstStyle/>
        <a:p>
          <a:r>
            <a:rPr lang="de-DE" sz="1600" dirty="0"/>
            <a:t>App C</a:t>
          </a:r>
        </a:p>
      </dgm:t>
    </dgm:pt>
    <dgm:pt modelId="{E359E00D-F13B-416E-B30D-8768736A5DF4}" type="parTrans" cxnId="{59BE5EF0-7DA2-48C8-A79A-D6E1F55014CF}">
      <dgm:prSet/>
      <dgm:spPr/>
      <dgm:t>
        <a:bodyPr/>
        <a:lstStyle/>
        <a:p>
          <a:endParaRPr lang="de-DE"/>
        </a:p>
      </dgm:t>
    </dgm:pt>
    <dgm:pt modelId="{23C6C5FC-F753-47EC-A2B7-181F107EE9A8}" type="sibTrans" cxnId="{59BE5EF0-7DA2-48C8-A79A-D6E1F55014CF}">
      <dgm:prSet/>
      <dgm:spPr/>
      <dgm:t>
        <a:bodyPr/>
        <a:lstStyle/>
        <a:p>
          <a:endParaRPr lang="de-DE"/>
        </a:p>
      </dgm:t>
    </dgm:pt>
    <dgm:pt modelId="{4D10485D-9700-4B5B-8DDD-879318CBA78D}">
      <dgm:prSet phldrT="[Text]" custT="1"/>
      <dgm:spPr/>
      <dgm:t>
        <a:bodyPr/>
        <a:lstStyle/>
        <a:p>
          <a:r>
            <a:rPr lang="de-DE" sz="1600" dirty="0" err="1"/>
            <a:t>Libs</a:t>
          </a:r>
          <a:endParaRPr lang="de-DE" sz="1600" dirty="0"/>
        </a:p>
      </dgm:t>
    </dgm:pt>
    <dgm:pt modelId="{771F0394-2836-4562-ADAF-4BE0DE7501D8}" type="parTrans" cxnId="{F5406F8B-17BA-4701-94B0-1B50CD9956F4}">
      <dgm:prSet/>
      <dgm:spPr/>
      <dgm:t>
        <a:bodyPr/>
        <a:lstStyle/>
        <a:p>
          <a:endParaRPr lang="de-DE"/>
        </a:p>
      </dgm:t>
    </dgm:pt>
    <dgm:pt modelId="{09706B4C-8DB6-4579-BEE6-D5FCDA611024}" type="sibTrans" cxnId="{F5406F8B-17BA-4701-94B0-1B50CD9956F4}">
      <dgm:prSet/>
      <dgm:spPr/>
      <dgm:t>
        <a:bodyPr/>
        <a:lstStyle/>
        <a:p>
          <a:endParaRPr lang="de-DE"/>
        </a:p>
      </dgm:t>
    </dgm:pt>
    <dgm:pt modelId="{CA01DDC7-B38E-4FB1-946C-CAAFDBA88740}" type="pres">
      <dgm:prSet presAssocID="{835B6020-1E8C-4B2E-ADF9-91C80E4A72B5}" presName="theList" presStyleCnt="0">
        <dgm:presLayoutVars>
          <dgm:dir/>
          <dgm:animLvl val="lvl"/>
          <dgm:resizeHandles val="exact"/>
        </dgm:presLayoutVars>
      </dgm:prSet>
      <dgm:spPr/>
    </dgm:pt>
    <dgm:pt modelId="{403D4301-577B-427C-8B79-50E37A5D8E4C}" type="pres">
      <dgm:prSet presAssocID="{52925724-344B-4CB3-B109-CCDF32B4615B}" presName="compNode" presStyleCnt="0"/>
      <dgm:spPr/>
    </dgm:pt>
    <dgm:pt modelId="{A16F1DB8-984E-4B54-9680-2B3C420092C3}" type="pres">
      <dgm:prSet presAssocID="{52925724-344B-4CB3-B109-CCDF32B4615B}" presName="aNode" presStyleLbl="bgShp" presStyleIdx="0" presStyleCnt="3"/>
      <dgm:spPr/>
    </dgm:pt>
    <dgm:pt modelId="{2C761199-62D6-4648-8C0E-64F936461C72}" type="pres">
      <dgm:prSet presAssocID="{52925724-344B-4CB3-B109-CCDF32B4615B}" presName="textNode" presStyleLbl="bgShp" presStyleIdx="0" presStyleCnt="3"/>
      <dgm:spPr/>
    </dgm:pt>
    <dgm:pt modelId="{EE042AA4-697C-4063-B5B5-495EE1E67BBF}" type="pres">
      <dgm:prSet presAssocID="{52925724-344B-4CB3-B109-CCDF32B4615B}" presName="compChildNode" presStyleCnt="0"/>
      <dgm:spPr/>
    </dgm:pt>
    <dgm:pt modelId="{29CB4E94-1EDF-47C5-A479-4EFE816EDD9F}" type="pres">
      <dgm:prSet presAssocID="{52925724-344B-4CB3-B109-CCDF32B4615B}" presName="theInnerList" presStyleCnt="0"/>
      <dgm:spPr/>
    </dgm:pt>
    <dgm:pt modelId="{20DE6C82-DEBD-4423-9AD5-434474B5C952}" type="pres">
      <dgm:prSet presAssocID="{706AEA73-8221-4C47-8460-A019AD3F6144}" presName="childNode" presStyleLbl="node1" presStyleIdx="0" presStyleCnt="6">
        <dgm:presLayoutVars>
          <dgm:bulletEnabled val="1"/>
        </dgm:presLayoutVars>
      </dgm:prSet>
      <dgm:spPr/>
    </dgm:pt>
    <dgm:pt modelId="{451F39FD-070E-44EF-9B19-82936EB3E536}" type="pres">
      <dgm:prSet presAssocID="{706AEA73-8221-4C47-8460-A019AD3F6144}" presName="aSpace2" presStyleCnt="0"/>
      <dgm:spPr/>
    </dgm:pt>
    <dgm:pt modelId="{7E2EB09B-B09A-48C2-9831-6D09617485DD}" type="pres">
      <dgm:prSet presAssocID="{0D7909EB-C3DC-462C-BF58-19C66C14CA49}" presName="childNode" presStyleLbl="node1" presStyleIdx="1" presStyleCnt="6">
        <dgm:presLayoutVars>
          <dgm:bulletEnabled val="1"/>
        </dgm:presLayoutVars>
      </dgm:prSet>
      <dgm:spPr/>
    </dgm:pt>
    <dgm:pt modelId="{C27AC6AE-ABEF-4315-BB17-B9E7AAD7EA2A}" type="pres">
      <dgm:prSet presAssocID="{52925724-344B-4CB3-B109-CCDF32B4615B}" presName="aSpace" presStyleCnt="0"/>
      <dgm:spPr/>
    </dgm:pt>
    <dgm:pt modelId="{13A25B8E-3EF7-4E5D-B95F-211093746644}" type="pres">
      <dgm:prSet presAssocID="{806C8DAE-3B87-4B0F-A2BE-ED79F6096E84}" presName="compNode" presStyleCnt="0"/>
      <dgm:spPr/>
    </dgm:pt>
    <dgm:pt modelId="{27E45080-1131-465A-8F29-CD9CA619C98C}" type="pres">
      <dgm:prSet presAssocID="{806C8DAE-3B87-4B0F-A2BE-ED79F6096E84}" presName="aNode" presStyleLbl="bgShp" presStyleIdx="1" presStyleCnt="3"/>
      <dgm:spPr/>
    </dgm:pt>
    <dgm:pt modelId="{09378845-15BC-46E5-AB01-DB3122D3AD09}" type="pres">
      <dgm:prSet presAssocID="{806C8DAE-3B87-4B0F-A2BE-ED79F6096E84}" presName="textNode" presStyleLbl="bgShp" presStyleIdx="1" presStyleCnt="3"/>
      <dgm:spPr/>
    </dgm:pt>
    <dgm:pt modelId="{63970520-9C3B-4F90-AF9A-85E53253D2D9}" type="pres">
      <dgm:prSet presAssocID="{806C8DAE-3B87-4B0F-A2BE-ED79F6096E84}" presName="compChildNode" presStyleCnt="0"/>
      <dgm:spPr/>
    </dgm:pt>
    <dgm:pt modelId="{3D712DEC-A06A-4780-BC4A-C6CF57B2B908}" type="pres">
      <dgm:prSet presAssocID="{806C8DAE-3B87-4B0F-A2BE-ED79F6096E84}" presName="theInnerList" presStyleCnt="0"/>
      <dgm:spPr/>
    </dgm:pt>
    <dgm:pt modelId="{C754F5A3-F477-4AE5-87BF-FFE2467B8A45}" type="pres">
      <dgm:prSet presAssocID="{0FA9185A-3A1C-43FF-9318-52B3BCD8C341}" presName="childNode" presStyleLbl="node1" presStyleIdx="2" presStyleCnt="6">
        <dgm:presLayoutVars>
          <dgm:bulletEnabled val="1"/>
        </dgm:presLayoutVars>
      </dgm:prSet>
      <dgm:spPr/>
    </dgm:pt>
    <dgm:pt modelId="{7C3202A1-5D48-4C53-AA7D-38E7BAD8E8DA}" type="pres">
      <dgm:prSet presAssocID="{0FA9185A-3A1C-43FF-9318-52B3BCD8C341}" presName="aSpace2" presStyleCnt="0"/>
      <dgm:spPr/>
    </dgm:pt>
    <dgm:pt modelId="{43324443-624C-4D64-8D4A-E02720888488}" type="pres">
      <dgm:prSet presAssocID="{D006FCFF-E738-429F-B948-8EEEFF58EB07}" presName="childNode" presStyleLbl="node1" presStyleIdx="3" presStyleCnt="6">
        <dgm:presLayoutVars>
          <dgm:bulletEnabled val="1"/>
        </dgm:presLayoutVars>
      </dgm:prSet>
      <dgm:spPr/>
    </dgm:pt>
    <dgm:pt modelId="{4DE9CA98-08CC-4975-913E-540E2027C393}" type="pres">
      <dgm:prSet presAssocID="{806C8DAE-3B87-4B0F-A2BE-ED79F6096E84}" presName="aSpace" presStyleCnt="0"/>
      <dgm:spPr/>
    </dgm:pt>
    <dgm:pt modelId="{96189D64-1271-4868-B750-1B4F5B648B17}" type="pres">
      <dgm:prSet presAssocID="{824CEFCE-51E8-4B65-ABC8-4F56B775E2F8}" presName="compNode" presStyleCnt="0"/>
      <dgm:spPr/>
    </dgm:pt>
    <dgm:pt modelId="{EBDBB0CA-9C81-41F9-9F5D-F4723C4C6144}" type="pres">
      <dgm:prSet presAssocID="{824CEFCE-51E8-4B65-ABC8-4F56B775E2F8}" presName="aNode" presStyleLbl="bgShp" presStyleIdx="2" presStyleCnt="3"/>
      <dgm:spPr/>
    </dgm:pt>
    <dgm:pt modelId="{F3E88F9C-172C-4640-BF46-F2435C8417FC}" type="pres">
      <dgm:prSet presAssocID="{824CEFCE-51E8-4B65-ABC8-4F56B775E2F8}" presName="textNode" presStyleLbl="bgShp" presStyleIdx="2" presStyleCnt="3"/>
      <dgm:spPr/>
    </dgm:pt>
    <dgm:pt modelId="{ECC1498B-EAF1-4871-A798-3F3DBB428E4A}" type="pres">
      <dgm:prSet presAssocID="{824CEFCE-51E8-4B65-ABC8-4F56B775E2F8}" presName="compChildNode" presStyleCnt="0"/>
      <dgm:spPr/>
    </dgm:pt>
    <dgm:pt modelId="{C5CAED2B-6732-42D8-9E17-7BD71CFDA721}" type="pres">
      <dgm:prSet presAssocID="{824CEFCE-51E8-4B65-ABC8-4F56B775E2F8}" presName="theInnerList" presStyleCnt="0"/>
      <dgm:spPr/>
    </dgm:pt>
    <dgm:pt modelId="{8B146A71-E7D7-422A-82BE-6D077BF269DB}" type="pres">
      <dgm:prSet presAssocID="{30C448FB-C7FE-452E-A1FF-FD2CBC4E2314}" presName="childNode" presStyleLbl="node1" presStyleIdx="4" presStyleCnt="6">
        <dgm:presLayoutVars>
          <dgm:bulletEnabled val="1"/>
        </dgm:presLayoutVars>
      </dgm:prSet>
      <dgm:spPr/>
    </dgm:pt>
    <dgm:pt modelId="{AB500505-0BBA-40EC-8655-AD34F0EB9C86}" type="pres">
      <dgm:prSet presAssocID="{30C448FB-C7FE-452E-A1FF-FD2CBC4E2314}" presName="aSpace2" presStyleCnt="0"/>
      <dgm:spPr/>
    </dgm:pt>
    <dgm:pt modelId="{06C9BC51-E5A7-4550-8D30-A905CFDBB7CF}" type="pres">
      <dgm:prSet presAssocID="{4D10485D-9700-4B5B-8DDD-879318CBA78D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BD465510-9F78-422E-8509-F813C976DBA0}" type="presOf" srcId="{0D7909EB-C3DC-462C-BF58-19C66C14CA49}" destId="{7E2EB09B-B09A-48C2-9831-6D09617485DD}" srcOrd="0" destOrd="0" presId="urn:microsoft.com/office/officeart/2005/8/layout/lProcess2"/>
    <dgm:cxn modelId="{3B5ACA17-4F4A-4319-9EBE-3DC943FBA6F7}" type="presOf" srcId="{824CEFCE-51E8-4B65-ABC8-4F56B775E2F8}" destId="{F3E88F9C-172C-4640-BF46-F2435C8417FC}" srcOrd="1" destOrd="0" presId="urn:microsoft.com/office/officeart/2005/8/layout/lProcess2"/>
    <dgm:cxn modelId="{9071E01A-5EBB-4B1E-B611-7875384FE4B7}" type="presOf" srcId="{806C8DAE-3B87-4B0F-A2BE-ED79F6096E84}" destId="{27E45080-1131-465A-8F29-CD9CA619C98C}" srcOrd="0" destOrd="0" presId="urn:microsoft.com/office/officeart/2005/8/layout/lProcess2"/>
    <dgm:cxn modelId="{468DF225-78D0-4C08-BB28-C8080F8A01CE}" type="presOf" srcId="{30C448FB-C7FE-452E-A1FF-FD2CBC4E2314}" destId="{8B146A71-E7D7-422A-82BE-6D077BF269DB}" srcOrd="0" destOrd="0" presId="urn:microsoft.com/office/officeart/2005/8/layout/lProcess2"/>
    <dgm:cxn modelId="{78BBF429-BBA4-42A0-8020-A7526E6DC648}" srcId="{835B6020-1E8C-4B2E-ADF9-91C80E4A72B5}" destId="{806C8DAE-3B87-4B0F-A2BE-ED79F6096E84}" srcOrd="1" destOrd="0" parTransId="{67A5B729-204C-4617-A4A9-DE1735633426}" sibTransId="{D833A80C-A815-4C08-85E8-2DAD6239A7FF}"/>
    <dgm:cxn modelId="{8E00085F-8B4B-4CE9-B6B3-07A8ABAA739D}" srcId="{52925724-344B-4CB3-B109-CCDF32B4615B}" destId="{706AEA73-8221-4C47-8460-A019AD3F6144}" srcOrd="0" destOrd="0" parTransId="{E06091F0-427D-4E4E-BA8E-FD3042711815}" sibTransId="{EAED4321-1308-4AC6-90F4-9C2E55943C75}"/>
    <dgm:cxn modelId="{B4010461-404F-452C-8904-6A7F4991784B}" type="presOf" srcId="{835B6020-1E8C-4B2E-ADF9-91C80E4A72B5}" destId="{CA01DDC7-B38E-4FB1-946C-CAAFDBA88740}" srcOrd="0" destOrd="0" presId="urn:microsoft.com/office/officeart/2005/8/layout/lProcess2"/>
    <dgm:cxn modelId="{04EFE364-14B8-41B2-83DA-A954F1485024}" type="presOf" srcId="{0FA9185A-3A1C-43FF-9318-52B3BCD8C341}" destId="{C754F5A3-F477-4AE5-87BF-FFE2467B8A45}" srcOrd="0" destOrd="0" presId="urn:microsoft.com/office/officeart/2005/8/layout/lProcess2"/>
    <dgm:cxn modelId="{B98E0779-B75B-468B-BF17-5B53FEB087A2}" srcId="{806C8DAE-3B87-4B0F-A2BE-ED79F6096E84}" destId="{0FA9185A-3A1C-43FF-9318-52B3BCD8C341}" srcOrd="0" destOrd="0" parTransId="{49AA83CE-3BB3-467E-B879-F1DA37646E63}" sibTransId="{A05A5750-E16B-46B0-BEE3-C7928BA2C73F}"/>
    <dgm:cxn modelId="{17C1817E-3CCC-41DD-BE3A-29F4AF3B500E}" type="presOf" srcId="{4D10485D-9700-4B5B-8DDD-879318CBA78D}" destId="{06C9BC51-E5A7-4550-8D30-A905CFDBB7CF}" srcOrd="0" destOrd="0" presId="urn:microsoft.com/office/officeart/2005/8/layout/lProcess2"/>
    <dgm:cxn modelId="{6A792A85-C335-471E-B49B-5DEADF3470A1}" srcId="{835B6020-1E8C-4B2E-ADF9-91C80E4A72B5}" destId="{824CEFCE-51E8-4B65-ABC8-4F56B775E2F8}" srcOrd="2" destOrd="0" parTransId="{EF155643-CB79-42A6-B8D3-38C5F7FB2E0F}" sibTransId="{25D9FB89-36A5-4A8B-BB68-D897D909C312}"/>
    <dgm:cxn modelId="{F5406F8B-17BA-4701-94B0-1B50CD9956F4}" srcId="{824CEFCE-51E8-4B65-ABC8-4F56B775E2F8}" destId="{4D10485D-9700-4B5B-8DDD-879318CBA78D}" srcOrd="1" destOrd="0" parTransId="{771F0394-2836-4562-ADAF-4BE0DE7501D8}" sibTransId="{09706B4C-8DB6-4579-BEE6-D5FCDA611024}"/>
    <dgm:cxn modelId="{1F7CA3A1-1D88-49BE-A019-D58C3F5DE690}" srcId="{835B6020-1E8C-4B2E-ADF9-91C80E4A72B5}" destId="{52925724-344B-4CB3-B109-CCDF32B4615B}" srcOrd="0" destOrd="0" parTransId="{475B12FB-F1AC-4F15-A8E9-1AD88F624BAA}" sibTransId="{DBF67BC8-8563-4748-BBF6-3E6616CAB960}"/>
    <dgm:cxn modelId="{8771F5AB-4D5B-4694-9AB8-8AF6FE9B8051}" type="presOf" srcId="{52925724-344B-4CB3-B109-CCDF32B4615B}" destId="{2C761199-62D6-4648-8C0E-64F936461C72}" srcOrd="1" destOrd="0" presId="urn:microsoft.com/office/officeart/2005/8/layout/lProcess2"/>
    <dgm:cxn modelId="{0CE550B7-5810-49E0-85E8-FD0FEDA3E48A}" type="presOf" srcId="{824CEFCE-51E8-4B65-ABC8-4F56B775E2F8}" destId="{EBDBB0CA-9C81-41F9-9F5D-F4723C4C6144}" srcOrd="0" destOrd="0" presId="urn:microsoft.com/office/officeart/2005/8/layout/lProcess2"/>
    <dgm:cxn modelId="{C7A152B8-2B66-47BC-A080-4C8755EDA47B}" srcId="{806C8DAE-3B87-4B0F-A2BE-ED79F6096E84}" destId="{D006FCFF-E738-429F-B948-8EEEFF58EB07}" srcOrd="1" destOrd="0" parTransId="{1554BC35-A9A9-4A1A-99DC-D37ACCC6C0D5}" sibTransId="{4246AD80-501F-44EC-AED6-50FBFFD0480C}"/>
    <dgm:cxn modelId="{0FE887B8-07BB-42F5-8BDA-3470DA4CA4DD}" type="presOf" srcId="{806C8DAE-3B87-4B0F-A2BE-ED79F6096E84}" destId="{09378845-15BC-46E5-AB01-DB3122D3AD09}" srcOrd="1" destOrd="0" presId="urn:microsoft.com/office/officeart/2005/8/layout/lProcess2"/>
    <dgm:cxn modelId="{81C8F3C6-9D49-4E89-B903-B8848EAAB23A}" srcId="{52925724-344B-4CB3-B109-CCDF32B4615B}" destId="{0D7909EB-C3DC-462C-BF58-19C66C14CA49}" srcOrd="1" destOrd="0" parTransId="{9CD2CB2C-23B5-44AE-84E1-5AFC61CA0443}" sibTransId="{F3B3B162-3B66-48C3-B08C-E1BE47E217B4}"/>
    <dgm:cxn modelId="{E9DB6BCE-42A1-4616-974E-67F755A4D50B}" type="presOf" srcId="{706AEA73-8221-4C47-8460-A019AD3F6144}" destId="{20DE6C82-DEBD-4423-9AD5-434474B5C952}" srcOrd="0" destOrd="0" presId="urn:microsoft.com/office/officeart/2005/8/layout/lProcess2"/>
    <dgm:cxn modelId="{EE3189ED-45A0-4355-B9CA-845FCD8EF8E1}" type="presOf" srcId="{52925724-344B-4CB3-B109-CCDF32B4615B}" destId="{A16F1DB8-984E-4B54-9680-2B3C420092C3}" srcOrd="0" destOrd="0" presId="urn:microsoft.com/office/officeart/2005/8/layout/lProcess2"/>
    <dgm:cxn modelId="{59BE5EF0-7DA2-48C8-A79A-D6E1F55014CF}" srcId="{824CEFCE-51E8-4B65-ABC8-4F56B775E2F8}" destId="{30C448FB-C7FE-452E-A1FF-FD2CBC4E2314}" srcOrd="0" destOrd="0" parTransId="{E359E00D-F13B-416E-B30D-8768736A5DF4}" sibTransId="{23C6C5FC-F753-47EC-A2B7-181F107EE9A8}"/>
    <dgm:cxn modelId="{0C897DF6-62C8-4117-A87E-1D7934D0C4E9}" type="presOf" srcId="{D006FCFF-E738-429F-B948-8EEEFF58EB07}" destId="{43324443-624C-4D64-8D4A-E02720888488}" srcOrd="0" destOrd="0" presId="urn:microsoft.com/office/officeart/2005/8/layout/lProcess2"/>
    <dgm:cxn modelId="{11F555F8-4959-4B63-BF4F-91C36B50136B}" type="presParOf" srcId="{CA01DDC7-B38E-4FB1-946C-CAAFDBA88740}" destId="{403D4301-577B-427C-8B79-50E37A5D8E4C}" srcOrd="0" destOrd="0" presId="urn:microsoft.com/office/officeart/2005/8/layout/lProcess2"/>
    <dgm:cxn modelId="{9593DDCA-EEF2-4567-985B-318EBC1D3554}" type="presParOf" srcId="{403D4301-577B-427C-8B79-50E37A5D8E4C}" destId="{A16F1DB8-984E-4B54-9680-2B3C420092C3}" srcOrd="0" destOrd="0" presId="urn:microsoft.com/office/officeart/2005/8/layout/lProcess2"/>
    <dgm:cxn modelId="{9D215AF9-0892-4B0C-BA76-B8F3329D1D30}" type="presParOf" srcId="{403D4301-577B-427C-8B79-50E37A5D8E4C}" destId="{2C761199-62D6-4648-8C0E-64F936461C72}" srcOrd="1" destOrd="0" presId="urn:microsoft.com/office/officeart/2005/8/layout/lProcess2"/>
    <dgm:cxn modelId="{B4034742-F784-498A-AA1A-7EE595170337}" type="presParOf" srcId="{403D4301-577B-427C-8B79-50E37A5D8E4C}" destId="{EE042AA4-697C-4063-B5B5-495EE1E67BBF}" srcOrd="2" destOrd="0" presId="urn:microsoft.com/office/officeart/2005/8/layout/lProcess2"/>
    <dgm:cxn modelId="{AF6D707A-E413-4845-86A9-4818924A6BD2}" type="presParOf" srcId="{EE042AA4-697C-4063-B5B5-495EE1E67BBF}" destId="{29CB4E94-1EDF-47C5-A479-4EFE816EDD9F}" srcOrd="0" destOrd="0" presId="urn:microsoft.com/office/officeart/2005/8/layout/lProcess2"/>
    <dgm:cxn modelId="{1DE74F3A-DE51-4FEE-9236-2932C9C2FF02}" type="presParOf" srcId="{29CB4E94-1EDF-47C5-A479-4EFE816EDD9F}" destId="{20DE6C82-DEBD-4423-9AD5-434474B5C952}" srcOrd="0" destOrd="0" presId="urn:microsoft.com/office/officeart/2005/8/layout/lProcess2"/>
    <dgm:cxn modelId="{410C4681-02F0-4F98-B89E-2D10664C7715}" type="presParOf" srcId="{29CB4E94-1EDF-47C5-A479-4EFE816EDD9F}" destId="{451F39FD-070E-44EF-9B19-82936EB3E536}" srcOrd="1" destOrd="0" presId="urn:microsoft.com/office/officeart/2005/8/layout/lProcess2"/>
    <dgm:cxn modelId="{AC8050C1-9BD7-470A-80F7-6EFF720DF1DE}" type="presParOf" srcId="{29CB4E94-1EDF-47C5-A479-4EFE816EDD9F}" destId="{7E2EB09B-B09A-48C2-9831-6D09617485DD}" srcOrd="2" destOrd="0" presId="urn:microsoft.com/office/officeart/2005/8/layout/lProcess2"/>
    <dgm:cxn modelId="{CE100E02-EA0B-46B0-8F66-D88ED6674D72}" type="presParOf" srcId="{CA01DDC7-B38E-4FB1-946C-CAAFDBA88740}" destId="{C27AC6AE-ABEF-4315-BB17-B9E7AAD7EA2A}" srcOrd="1" destOrd="0" presId="urn:microsoft.com/office/officeart/2005/8/layout/lProcess2"/>
    <dgm:cxn modelId="{0EF9A55E-5BB9-43A1-B6EA-810F7F221831}" type="presParOf" srcId="{CA01DDC7-B38E-4FB1-946C-CAAFDBA88740}" destId="{13A25B8E-3EF7-4E5D-B95F-211093746644}" srcOrd="2" destOrd="0" presId="urn:microsoft.com/office/officeart/2005/8/layout/lProcess2"/>
    <dgm:cxn modelId="{D366D8DE-68C6-4EF8-B3E5-5E20296EDDEE}" type="presParOf" srcId="{13A25B8E-3EF7-4E5D-B95F-211093746644}" destId="{27E45080-1131-465A-8F29-CD9CA619C98C}" srcOrd="0" destOrd="0" presId="urn:microsoft.com/office/officeart/2005/8/layout/lProcess2"/>
    <dgm:cxn modelId="{E9F96D3A-1F47-45CF-BD58-6E91F63CF2C5}" type="presParOf" srcId="{13A25B8E-3EF7-4E5D-B95F-211093746644}" destId="{09378845-15BC-46E5-AB01-DB3122D3AD09}" srcOrd="1" destOrd="0" presId="urn:microsoft.com/office/officeart/2005/8/layout/lProcess2"/>
    <dgm:cxn modelId="{908756AF-C97B-4758-8D54-534CDAECAC50}" type="presParOf" srcId="{13A25B8E-3EF7-4E5D-B95F-211093746644}" destId="{63970520-9C3B-4F90-AF9A-85E53253D2D9}" srcOrd="2" destOrd="0" presId="urn:microsoft.com/office/officeart/2005/8/layout/lProcess2"/>
    <dgm:cxn modelId="{9894CF09-8AEC-4844-9760-189A6F89104A}" type="presParOf" srcId="{63970520-9C3B-4F90-AF9A-85E53253D2D9}" destId="{3D712DEC-A06A-4780-BC4A-C6CF57B2B908}" srcOrd="0" destOrd="0" presId="urn:microsoft.com/office/officeart/2005/8/layout/lProcess2"/>
    <dgm:cxn modelId="{3F3D4271-43BE-4F2C-8181-C0224C3143C8}" type="presParOf" srcId="{3D712DEC-A06A-4780-BC4A-C6CF57B2B908}" destId="{C754F5A3-F477-4AE5-87BF-FFE2467B8A45}" srcOrd="0" destOrd="0" presId="urn:microsoft.com/office/officeart/2005/8/layout/lProcess2"/>
    <dgm:cxn modelId="{DE5964E0-A33E-4280-975B-5F28098E81DF}" type="presParOf" srcId="{3D712DEC-A06A-4780-BC4A-C6CF57B2B908}" destId="{7C3202A1-5D48-4C53-AA7D-38E7BAD8E8DA}" srcOrd="1" destOrd="0" presId="urn:microsoft.com/office/officeart/2005/8/layout/lProcess2"/>
    <dgm:cxn modelId="{21C2F395-C7B0-4639-A736-69CBA0AC2F22}" type="presParOf" srcId="{3D712DEC-A06A-4780-BC4A-C6CF57B2B908}" destId="{43324443-624C-4D64-8D4A-E02720888488}" srcOrd="2" destOrd="0" presId="urn:microsoft.com/office/officeart/2005/8/layout/lProcess2"/>
    <dgm:cxn modelId="{670C3CFC-D766-41E1-943A-1568586C655C}" type="presParOf" srcId="{CA01DDC7-B38E-4FB1-946C-CAAFDBA88740}" destId="{4DE9CA98-08CC-4975-913E-540E2027C393}" srcOrd="3" destOrd="0" presId="urn:microsoft.com/office/officeart/2005/8/layout/lProcess2"/>
    <dgm:cxn modelId="{9337989E-3217-4C94-9418-6040F4FA62F4}" type="presParOf" srcId="{CA01DDC7-B38E-4FB1-946C-CAAFDBA88740}" destId="{96189D64-1271-4868-B750-1B4F5B648B17}" srcOrd="4" destOrd="0" presId="urn:microsoft.com/office/officeart/2005/8/layout/lProcess2"/>
    <dgm:cxn modelId="{3C99BBCB-2C40-4BC9-A9AA-FA3C88A1C194}" type="presParOf" srcId="{96189D64-1271-4868-B750-1B4F5B648B17}" destId="{EBDBB0CA-9C81-41F9-9F5D-F4723C4C6144}" srcOrd="0" destOrd="0" presId="urn:microsoft.com/office/officeart/2005/8/layout/lProcess2"/>
    <dgm:cxn modelId="{00E712C9-9BFA-4026-9327-592B10F8D3E5}" type="presParOf" srcId="{96189D64-1271-4868-B750-1B4F5B648B17}" destId="{F3E88F9C-172C-4640-BF46-F2435C8417FC}" srcOrd="1" destOrd="0" presId="urn:microsoft.com/office/officeart/2005/8/layout/lProcess2"/>
    <dgm:cxn modelId="{E37E3063-4090-4E2B-88DE-F8A1923A1024}" type="presParOf" srcId="{96189D64-1271-4868-B750-1B4F5B648B17}" destId="{ECC1498B-EAF1-4871-A798-3F3DBB428E4A}" srcOrd="2" destOrd="0" presId="urn:microsoft.com/office/officeart/2005/8/layout/lProcess2"/>
    <dgm:cxn modelId="{D095381C-E65E-45FC-9906-CA5C5D576B86}" type="presParOf" srcId="{ECC1498B-EAF1-4871-A798-3F3DBB428E4A}" destId="{C5CAED2B-6732-42D8-9E17-7BD71CFDA721}" srcOrd="0" destOrd="0" presId="urn:microsoft.com/office/officeart/2005/8/layout/lProcess2"/>
    <dgm:cxn modelId="{70C24282-FE7D-480A-BCA7-559EEC37B4A3}" type="presParOf" srcId="{C5CAED2B-6732-42D8-9E17-7BD71CFDA721}" destId="{8B146A71-E7D7-422A-82BE-6D077BF269DB}" srcOrd="0" destOrd="0" presId="urn:microsoft.com/office/officeart/2005/8/layout/lProcess2"/>
    <dgm:cxn modelId="{96D6E9DF-A453-4FCD-8F81-D777330A13F5}" type="presParOf" srcId="{C5CAED2B-6732-42D8-9E17-7BD71CFDA721}" destId="{AB500505-0BBA-40EC-8655-AD34F0EB9C86}" srcOrd="1" destOrd="0" presId="urn:microsoft.com/office/officeart/2005/8/layout/lProcess2"/>
    <dgm:cxn modelId="{00998616-DE60-4510-B8A6-307F8E449145}" type="presParOf" srcId="{C5CAED2B-6732-42D8-9E17-7BD71CFDA721}" destId="{06C9BC51-E5A7-4550-8D30-A905CFDBB7CF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35B6020-1E8C-4B2E-ADF9-91C80E4A72B5}" type="doc">
      <dgm:prSet loTypeId="urn:microsoft.com/office/officeart/2005/8/layout/lProcess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52925724-344B-4CB3-B109-CCDF32B4615B}">
      <dgm:prSet phldrT="[Text]" custT="1"/>
      <dgm:spPr/>
      <dgm:t>
        <a:bodyPr/>
        <a:lstStyle/>
        <a:p>
          <a:r>
            <a:rPr lang="de-DE" sz="2400" dirty="0"/>
            <a:t>VM</a:t>
          </a:r>
          <a:endParaRPr lang="de-DE" sz="1800" dirty="0"/>
        </a:p>
      </dgm:t>
    </dgm:pt>
    <dgm:pt modelId="{475B12FB-F1AC-4F15-A8E9-1AD88F624BAA}" type="parTrans" cxnId="{1F7CA3A1-1D88-49BE-A019-D58C3F5DE690}">
      <dgm:prSet/>
      <dgm:spPr/>
      <dgm:t>
        <a:bodyPr/>
        <a:lstStyle/>
        <a:p>
          <a:endParaRPr lang="de-DE"/>
        </a:p>
      </dgm:t>
    </dgm:pt>
    <dgm:pt modelId="{DBF67BC8-8563-4748-BBF6-3E6616CAB960}" type="sibTrans" cxnId="{1F7CA3A1-1D88-49BE-A019-D58C3F5DE690}">
      <dgm:prSet/>
      <dgm:spPr/>
      <dgm:t>
        <a:bodyPr/>
        <a:lstStyle/>
        <a:p>
          <a:endParaRPr lang="de-DE"/>
        </a:p>
      </dgm:t>
    </dgm:pt>
    <dgm:pt modelId="{0D7909EB-C3DC-462C-BF58-19C66C14CA49}">
      <dgm:prSet phldrT="[Text]" custT="1"/>
      <dgm:spPr/>
      <dgm:t>
        <a:bodyPr/>
        <a:lstStyle/>
        <a:p>
          <a:r>
            <a:rPr lang="de-DE" sz="1800" dirty="0" err="1"/>
            <a:t>Libs</a:t>
          </a:r>
          <a:endParaRPr lang="de-DE" sz="1800" dirty="0"/>
        </a:p>
      </dgm:t>
    </dgm:pt>
    <dgm:pt modelId="{9CD2CB2C-23B5-44AE-84E1-5AFC61CA0443}" type="parTrans" cxnId="{81C8F3C6-9D49-4E89-B903-B8848EAAB23A}">
      <dgm:prSet/>
      <dgm:spPr/>
      <dgm:t>
        <a:bodyPr/>
        <a:lstStyle/>
        <a:p>
          <a:endParaRPr lang="de-DE"/>
        </a:p>
      </dgm:t>
    </dgm:pt>
    <dgm:pt modelId="{F3B3B162-3B66-48C3-B08C-E1BE47E217B4}" type="sibTrans" cxnId="{81C8F3C6-9D49-4E89-B903-B8848EAAB23A}">
      <dgm:prSet/>
      <dgm:spPr/>
      <dgm:t>
        <a:bodyPr/>
        <a:lstStyle/>
        <a:p>
          <a:endParaRPr lang="de-DE"/>
        </a:p>
      </dgm:t>
    </dgm:pt>
    <dgm:pt modelId="{729B3A5A-7EEF-41F5-9259-FE4E19E4D047}">
      <dgm:prSet phldrT="[Text]" custT="1"/>
      <dgm:spPr/>
      <dgm:t>
        <a:bodyPr/>
        <a:lstStyle/>
        <a:p>
          <a:r>
            <a:rPr lang="de-DE" sz="2400" dirty="0"/>
            <a:t>VM</a:t>
          </a:r>
        </a:p>
      </dgm:t>
    </dgm:pt>
    <dgm:pt modelId="{226F4639-8631-4AFF-8D84-F48E38698D2D}" type="parTrans" cxnId="{A845D70C-FD60-4479-B21D-484CE6E9A066}">
      <dgm:prSet/>
      <dgm:spPr/>
      <dgm:t>
        <a:bodyPr/>
        <a:lstStyle/>
        <a:p>
          <a:endParaRPr lang="de-DE"/>
        </a:p>
      </dgm:t>
    </dgm:pt>
    <dgm:pt modelId="{E5DA909D-3FE9-44F0-98E0-214C4791D2DB}" type="sibTrans" cxnId="{A845D70C-FD60-4479-B21D-484CE6E9A066}">
      <dgm:prSet/>
      <dgm:spPr/>
      <dgm:t>
        <a:bodyPr/>
        <a:lstStyle/>
        <a:p>
          <a:endParaRPr lang="de-DE"/>
        </a:p>
      </dgm:t>
    </dgm:pt>
    <dgm:pt modelId="{AE39752F-07C1-4E23-83CF-73AC3D6BF6D0}">
      <dgm:prSet phldrT="[Text]" custT="1"/>
      <dgm:spPr/>
      <dgm:t>
        <a:bodyPr/>
        <a:lstStyle/>
        <a:p>
          <a:r>
            <a:rPr lang="de-DE" sz="1800" dirty="0"/>
            <a:t>App</a:t>
          </a:r>
        </a:p>
      </dgm:t>
    </dgm:pt>
    <dgm:pt modelId="{00008614-93FD-466C-8464-849D5F512F89}" type="parTrans" cxnId="{CE613FB8-23E0-4353-B012-BA6B200A2599}">
      <dgm:prSet/>
      <dgm:spPr/>
      <dgm:t>
        <a:bodyPr/>
        <a:lstStyle/>
        <a:p>
          <a:endParaRPr lang="de-DE"/>
        </a:p>
      </dgm:t>
    </dgm:pt>
    <dgm:pt modelId="{2167B9C2-F2AB-4C62-9D66-28C2D6C7F2F7}" type="sibTrans" cxnId="{CE613FB8-23E0-4353-B012-BA6B200A2599}">
      <dgm:prSet/>
      <dgm:spPr/>
      <dgm:t>
        <a:bodyPr/>
        <a:lstStyle/>
        <a:p>
          <a:endParaRPr lang="de-DE"/>
        </a:p>
      </dgm:t>
    </dgm:pt>
    <dgm:pt modelId="{0C9801C4-D709-4D08-AF9F-1521E94F6B2E}">
      <dgm:prSet phldrT="[Text]" custT="1"/>
      <dgm:spPr>
        <a:solidFill>
          <a:srgbClr val="743200"/>
        </a:solidFill>
      </dgm:spPr>
      <dgm:t>
        <a:bodyPr/>
        <a:lstStyle/>
        <a:p>
          <a:r>
            <a:rPr lang="de-DE" sz="1800" dirty="0"/>
            <a:t>OS</a:t>
          </a:r>
        </a:p>
      </dgm:t>
    </dgm:pt>
    <dgm:pt modelId="{0AB45F46-744C-471D-AB81-FEBBA90251F5}" type="parTrans" cxnId="{D3541D0C-F5DA-4169-8D16-6D056212E660}">
      <dgm:prSet/>
      <dgm:spPr/>
      <dgm:t>
        <a:bodyPr/>
        <a:lstStyle/>
        <a:p>
          <a:endParaRPr lang="de-DE"/>
        </a:p>
      </dgm:t>
    </dgm:pt>
    <dgm:pt modelId="{5D57F286-06D0-4053-A317-39C5F139A1CF}" type="sibTrans" cxnId="{D3541D0C-F5DA-4169-8D16-6D056212E660}">
      <dgm:prSet/>
      <dgm:spPr/>
      <dgm:t>
        <a:bodyPr/>
        <a:lstStyle/>
        <a:p>
          <a:endParaRPr lang="de-DE"/>
        </a:p>
      </dgm:t>
    </dgm:pt>
    <dgm:pt modelId="{0412598B-0ED7-4424-A570-32CDE281C7E9}">
      <dgm:prSet phldrT="[Text]" custT="1"/>
      <dgm:spPr/>
      <dgm:t>
        <a:bodyPr/>
        <a:lstStyle/>
        <a:p>
          <a:r>
            <a:rPr lang="de-DE" sz="1800" dirty="0"/>
            <a:t>App</a:t>
          </a:r>
        </a:p>
      </dgm:t>
    </dgm:pt>
    <dgm:pt modelId="{04E98D70-747A-41C8-90A5-086F978FB6FA}" type="parTrans" cxnId="{8AE280D6-2FA1-4D90-ADCC-17CA59D02477}">
      <dgm:prSet/>
      <dgm:spPr/>
      <dgm:t>
        <a:bodyPr/>
        <a:lstStyle/>
        <a:p>
          <a:endParaRPr lang="de-DE"/>
        </a:p>
      </dgm:t>
    </dgm:pt>
    <dgm:pt modelId="{16B2188A-F620-46EA-9E43-1F1C17F594A7}" type="sibTrans" cxnId="{8AE280D6-2FA1-4D90-ADCC-17CA59D02477}">
      <dgm:prSet/>
      <dgm:spPr/>
      <dgm:t>
        <a:bodyPr/>
        <a:lstStyle/>
        <a:p>
          <a:endParaRPr lang="de-DE"/>
        </a:p>
      </dgm:t>
    </dgm:pt>
    <dgm:pt modelId="{ABA06AD5-CBE7-4BE8-918D-587DCAAA6B02}">
      <dgm:prSet phldrT="[Text]" custT="1"/>
      <dgm:spPr/>
      <dgm:t>
        <a:bodyPr/>
        <a:lstStyle/>
        <a:p>
          <a:r>
            <a:rPr lang="de-DE" sz="1800" dirty="0" err="1"/>
            <a:t>Libs</a:t>
          </a:r>
          <a:endParaRPr lang="de-DE" sz="1800" dirty="0"/>
        </a:p>
      </dgm:t>
    </dgm:pt>
    <dgm:pt modelId="{B467D77B-E5FF-43CA-BBE9-5983B859D69B}" type="parTrans" cxnId="{28387528-BDE1-4B85-B5BA-C43880D91B90}">
      <dgm:prSet/>
      <dgm:spPr/>
      <dgm:t>
        <a:bodyPr/>
        <a:lstStyle/>
        <a:p>
          <a:endParaRPr lang="de-DE"/>
        </a:p>
      </dgm:t>
    </dgm:pt>
    <dgm:pt modelId="{8E33FD50-AF88-45B1-80A9-51027E976B1D}" type="sibTrans" cxnId="{28387528-BDE1-4B85-B5BA-C43880D91B90}">
      <dgm:prSet/>
      <dgm:spPr/>
      <dgm:t>
        <a:bodyPr/>
        <a:lstStyle/>
        <a:p>
          <a:endParaRPr lang="de-DE"/>
        </a:p>
      </dgm:t>
    </dgm:pt>
    <dgm:pt modelId="{BA5383F5-F7EC-4AD2-B74F-E186DD428BAF}">
      <dgm:prSet phldrT="[Text]" custT="1"/>
      <dgm:spPr>
        <a:solidFill>
          <a:srgbClr val="74320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5720" tIns="34290" rIns="45720" bIns="3429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OS</a:t>
          </a:r>
        </a:p>
      </dgm:t>
    </dgm:pt>
    <dgm:pt modelId="{86721DA4-85F6-4A5C-8E50-D530FEDC4A73}" type="parTrans" cxnId="{3B943E48-D12F-4624-80C2-41E943DFC386}">
      <dgm:prSet/>
      <dgm:spPr/>
      <dgm:t>
        <a:bodyPr/>
        <a:lstStyle/>
        <a:p>
          <a:endParaRPr lang="de-DE"/>
        </a:p>
      </dgm:t>
    </dgm:pt>
    <dgm:pt modelId="{7E3E3FA3-7BE9-4841-B713-ABFA250470C9}" type="sibTrans" cxnId="{3B943E48-D12F-4624-80C2-41E943DFC386}">
      <dgm:prSet/>
      <dgm:spPr/>
      <dgm:t>
        <a:bodyPr/>
        <a:lstStyle/>
        <a:p>
          <a:endParaRPr lang="de-DE"/>
        </a:p>
      </dgm:t>
    </dgm:pt>
    <dgm:pt modelId="{B0C881F3-7475-4F46-BE30-33D4E3CDD18A}">
      <dgm:prSet phldrT="[Text]" custT="1"/>
      <dgm:spPr/>
      <dgm:t>
        <a:bodyPr/>
        <a:lstStyle/>
        <a:p>
          <a:r>
            <a:rPr lang="de-DE" sz="2400" dirty="0"/>
            <a:t>VM</a:t>
          </a:r>
        </a:p>
      </dgm:t>
    </dgm:pt>
    <dgm:pt modelId="{B1DD1385-5A89-4413-A4C2-7AA266CADAB0}" type="parTrans" cxnId="{8690E6C3-6090-4B19-8433-1D8A5B5C161C}">
      <dgm:prSet/>
      <dgm:spPr/>
      <dgm:t>
        <a:bodyPr/>
        <a:lstStyle/>
        <a:p>
          <a:endParaRPr lang="de-DE"/>
        </a:p>
      </dgm:t>
    </dgm:pt>
    <dgm:pt modelId="{46E4215B-989B-48FC-90A1-C2A61A00F242}" type="sibTrans" cxnId="{8690E6C3-6090-4B19-8433-1D8A5B5C161C}">
      <dgm:prSet/>
      <dgm:spPr/>
      <dgm:t>
        <a:bodyPr/>
        <a:lstStyle/>
        <a:p>
          <a:endParaRPr lang="de-DE"/>
        </a:p>
      </dgm:t>
    </dgm:pt>
    <dgm:pt modelId="{E17E1953-0FBB-43F1-81DF-66D6128B5D36}">
      <dgm:prSet phldrT="[Text]" custT="1"/>
      <dgm:spPr/>
      <dgm:t>
        <a:bodyPr/>
        <a:lstStyle/>
        <a:p>
          <a:r>
            <a:rPr lang="de-DE" sz="1800" dirty="0"/>
            <a:t>App</a:t>
          </a:r>
        </a:p>
      </dgm:t>
    </dgm:pt>
    <dgm:pt modelId="{69982176-6556-4F16-9940-8A04C64C1B18}" type="parTrans" cxnId="{8C620FBA-D115-420F-B8BA-A81852D4EB0A}">
      <dgm:prSet/>
      <dgm:spPr/>
      <dgm:t>
        <a:bodyPr/>
        <a:lstStyle/>
        <a:p>
          <a:endParaRPr lang="de-DE"/>
        </a:p>
      </dgm:t>
    </dgm:pt>
    <dgm:pt modelId="{675B47DC-C3BF-4ADA-9697-BC87BEA69926}" type="sibTrans" cxnId="{8C620FBA-D115-420F-B8BA-A81852D4EB0A}">
      <dgm:prSet/>
      <dgm:spPr/>
      <dgm:t>
        <a:bodyPr/>
        <a:lstStyle/>
        <a:p>
          <a:endParaRPr lang="de-DE"/>
        </a:p>
      </dgm:t>
    </dgm:pt>
    <dgm:pt modelId="{02E66991-A767-41CC-BC3F-EE8C9C8F5666}">
      <dgm:prSet phldrT="[Text]" custT="1"/>
      <dgm:spPr/>
      <dgm:t>
        <a:bodyPr/>
        <a:lstStyle/>
        <a:p>
          <a:r>
            <a:rPr lang="de-DE" sz="1800" dirty="0" err="1"/>
            <a:t>Libs</a:t>
          </a:r>
          <a:endParaRPr lang="de-DE" sz="1800" dirty="0"/>
        </a:p>
      </dgm:t>
    </dgm:pt>
    <dgm:pt modelId="{E0EB9603-4C13-4DCE-8591-BD3D87F6FE19}" type="parTrans" cxnId="{B74D1529-8040-49A0-9995-7CCE9CD55817}">
      <dgm:prSet/>
      <dgm:spPr/>
      <dgm:t>
        <a:bodyPr/>
        <a:lstStyle/>
        <a:p>
          <a:endParaRPr lang="de-DE"/>
        </a:p>
      </dgm:t>
    </dgm:pt>
    <dgm:pt modelId="{441C9C54-DBA3-4189-85F1-C1764C547F60}" type="sibTrans" cxnId="{B74D1529-8040-49A0-9995-7CCE9CD55817}">
      <dgm:prSet/>
      <dgm:spPr/>
      <dgm:t>
        <a:bodyPr/>
        <a:lstStyle/>
        <a:p>
          <a:endParaRPr lang="de-DE"/>
        </a:p>
      </dgm:t>
    </dgm:pt>
    <dgm:pt modelId="{2E5969F3-46F4-449D-A07B-302FB3BE384A}">
      <dgm:prSet phldrT="[Text]" custT="1"/>
      <dgm:spPr>
        <a:solidFill>
          <a:srgbClr val="74320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5720" tIns="34290" rIns="45720" bIns="3429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OS</a:t>
          </a:r>
        </a:p>
      </dgm:t>
    </dgm:pt>
    <dgm:pt modelId="{9A85CCB3-C041-4027-9C7D-650EDE81BB36}" type="parTrans" cxnId="{B0ADDF9F-2C22-48BC-A7D7-2F01F5F93CCB}">
      <dgm:prSet/>
      <dgm:spPr/>
      <dgm:t>
        <a:bodyPr/>
        <a:lstStyle/>
        <a:p>
          <a:endParaRPr lang="de-DE"/>
        </a:p>
      </dgm:t>
    </dgm:pt>
    <dgm:pt modelId="{A8C22A9B-AD7C-4668-9E90-0D9B2AF1BF04}" type="sibTrans" cxnId="{B0ADDF9F-2C22-48BC-A7D7-2F01F5F93CCB}">
      <dgm:prSet/>
      <dgm:spPr/>
      <dgm:t>
        <a:bodyPr/>
        <a:lstStyle/>
        <a:p>
          <a:endParaRPr lang="de-DE"/>
        </a:p>
      </dgm:t>
    </dgm:pt>
    <dgm:pt modelId="{CA01DDC7-B38E-4FB1-946C-CAAFDBA88740}" type="pres">
      <dgm:prSet presAssocID="{835B6020-1E8C-4B2E-ADF9-91C80E4A72B5}" presName="theList" presStyleCnt="0">
        <dgm:presLayoutVars>
          <dgm:dir/>
          <dgm:animLvl val="lvl"/>
          <dgm:resizeHandles val="exact"/>
        </dgm:presLayoutVars>
      </dgm:prSet>
      <dgm:spPr/>
    </dgm:pt>
    <dgm:pt modelId="{403D4301-577B-427C-8B79-50E37A5D8E4C}" type="pres">
      <dgm:prSet presAssocID="{52925724-344B-4CB3-B109-CCDF32B4615B}" presName="compNode" presStyleCnt="0"/>
      <dgm:spPr/>
    </dgm:pt>
    <dgm:pt modelId="{A16F1DB8-984E-4B54-9680-2B3C420092C3}" type="pres">
      <dgm:prSet presAssocID="{52925724-344B-4CB3-B109-CCDF32B4615B}" presName="aNode" presStyleLbl="bgShp" presStyleIdx="0" presStyleCnt="3"/>
      <dgm:spPr/>
    </dgm:pt>
    <dgm:pt modelId="{2C761199-62D6-4648-8C0E-64F936461C72}" type="pres">
      <dgm:prSet presAssocID="{52925724-344B-4CB3-B109-CCDF32B4615B}" presName="textNode" presStyleLbl="bgShp" presStyleIdx="0" presStyleCnt="3"/>
      <dgm:spPr/>
    </dgm:pt>
    <dgm:pt modelId="{EE042AA4-697C-4063-B5B5-495EE1E67BBF}" type="pres">
      <dgm:prSet presAssocID="{52925724-344B-4CB3-B109-CCDF32B4615B}" presName="compChildNode" presStyleCnt="0"/>
      <dgm:spPr/>
    </dgm:pt>
    <dgm:pt modelId="{29CB4E94-1EDF-47C5-A479-4EFE816EDD9F}" type="pres">
      <dgm:prSet presAssocID="{52925724-344B-4CB3-B109-CCDF32B4615B}" presName="theInnerList" presStyleCnt="0"/>
      <dgm:spPr/>
    </dgm:pt>
    <dgm:pt modelId="{7B09AADA-784D-4DAE-95C4-B04F0F06DF9D}" type="pres">
      <dgm:prSet presAssocID="{AE39752F-07C1-4E23-83CF-73AC3D6BF6D0}" presName="childNode" presStyleLbl="node1" presStyleIdx="0" presStyleCnt="9">
        <dgm:presLayoutVars>
          <dgm:bulletEnabled val="1"/>
        </dgm:presLayoutVars>
      </dgm:prSet>
      <dgm:spPr/>
    </dgm:pt>
    <dgm:pt modelId="{12A4D647-F9AD-469B-AC71-8BD6A589391D}" type="pres">
      <dgm:prSet presAssocID="{AE39752F-07C1-4E23-83CF-73AC3D6BF6D0}" presName="aSpace2" presStyleCnt="0"/>
      <dgm:spPr/>
    </dgm:pt>
    <dgm:pt modelId="{6201C6D2-61A2-4788-8F5D-FF871021FA01}" type="pres">
      <dgm:prSet presAssocID="{0D7909EB-C3DC-462C-BF58-19C66C14CA49}" presName="childNode" presStyleLbl="node1" presStyleIdx="1" presStyleCnt="9">
        <dgm:presLayoutVars>
          <dgm:bulletEnabled val="1"/>
        </dgm:presLayoutVars>
      </dgm:prSet>
      <dgm:spPr/>
    </dgm:pt>
    <dgm:pt modelId="{35026846-153C-4040-97BE-6F282C347D72}" type="pres">
      <dgm:prSet presAssocID="{0D7909EB-C3DC-462C-BF58-19C66C14CA49}" presName="aSpace2" presStyleCnt="0"/>
      <dgm:spPr/>
    </dgm:pt>
    <dgm:pt modelId="{E7EF7413-177B-4295-969D-AD3D4299676A}" type="pres">
      <dgm:prSet presAssocID="{0C9801C4-D709-4D08-AF9F-1521E94F6B2E}" presName="childNode" presStyleLbl="node1" presStyleIdx="2" presStyleCnt="9">
        <dgm:presLayoutVars>
          <dgm:bulletEnabled val="1"/>
        </dgm:presLayoutVars>
      </dgm:prSet>
      <dgm:spPr/>
    </dgm:pt>
    <dgm:pt modelId="{C27AC6AE-ABEF-4315-BB17-B9E7AAD7EA2A}" type="pres">
      <dgm:prSet presAssocID="{52925724-344B-4CB3-B109-CCDF32B4615B}" presName="aSpace" presStyleCnt="0"/>
      <dgm:spPr/>
    </dgm:pt>
    <dgm:pt modelId="{386E2023-F846-4A18-BF7A-75D2E9264E9F}" type="pres">
      <dgm:prSet presAssocID="{729B3A5A-7EEF-41F5-9259-FE4E19E4D047}" presName="compNode" presStyleCnt="0"/>
      <dgm:spPr/>
    </dgm:pt>
    <dgm:pt modelId="{2814F379-2B6E-46C8-85D1-4C5A303F4858}" type="pres">
      <dgm:prSet presAssocID="{729B3A5A-7EEF-41F5-9259-FE4E19E4D047}" presName="aNode" presStyleLbl="bgShp" presStyleIdx="1" presStyleCnt="3"/>
      <dgm:spPr/>
    </dgm:pt>
    <dgm:pt modelId="{2B771E80-E546-4B0F-BF4C-6FA5A3454C3D}" type="pres">
      <dgm:prSet presAssocID="{729B3A5A-7EEF-41F5-9259-FE4E19E4D047}" presName="textNode" presStyleLbl="bgShp" presStyleIdx="1" presStyleCnt="3"/>
      <dgm:spPr/>
    </dgm:pt>
    <dgm:pt modelId="{66A9AF1A-85F5-45E6-9831-0C96ED056AB3}" type="pres">
      <dgm:prSet presAssocID="{729B3A5A-7EEF-41F5-9259-FE4E19E4D047}" presName="compChildNode" presStyleCnt="0"/>
      <dgm:spPr/>
    </dgm:pt>
    <dgm:pt modelId="{A36C4D75-54C3-4E45-8652-883549573220}" type="pres">
      <dgm:prSet presAssocID="{729B3A5A-7EEF-41F5-9259-FE4E19E4D047}" presName="theInnerList" presStyleCnt="0"/>
      <dgm:spPr/>
    </dgm:pt>
    <dgm:pt modelId="{82D1CB99-8610-455C-A1F4-F182DBB699A9}" type="pres">
      <dgm:prSet presAssocID="{0412598B-0ED7-4424-A570-32CDE281C7E9}" presName="childNode" presStyleLbl="node1" presStyleIdx="3" presStyleCnt="9">
        <dgm:presLayoutVars>
          <dgm:bulletEnabled val="1"/>
        </dgm:presLayoutVars>
      </dgm:prSet>
      <dgm:spPr/>
    </dgm:pt>
    <dgm:pt modelId="{15383DD5-85FA-42DF-A1EB-598E2D293F9C}" type="pres">
      <dgm:prSet presAssocID="{0412598B-0ED7-4424-A570-32CDE281C7E9}" presName="aSpace2" presStyleCnt="0"/>
      <dgm:spPr/>
    </dgm:pt>
    <dgm:pt modelId="{9738CEE1-78C6-4705-9EF7-E5D6FC54C13B}" type="pres">
      <dgm:prSet presAssocID="{ABA06AD5-CBE7-4BE8-918D-587DCAAA6B02}" presName="childNode" presStyleLbl="node1" presStyleIdx="4" presStyleCnt="9">
        <dgm:presLayoutVars>
          <dgm:bulletEnabled val="1"/>
        </dgm:presLayoutVars>
      </dgm:prSet>
      <dgm:spPr/>
    </dgm:pt>
    <dgm:pt modelId="{3D4DEDE6-23F0-4DFD-8C18-C76B87490A20}" type="pres">
      <dgm:prSet presAssocID="{ABA06AD5-CBE7-4BE8-918D-587DCAAA6B02}" presName="aSpace2" presStyleCnt="0"/>
      <dgm:spPr/>
    </dgm:pt>
    <dgm:pt modelId="{A2D4389E-5BD4-47F2-A10B-12E208FB0B20}" type="pres">
      <dgm:prSet presAssocID="{BA5383F5-F7EC-4AD2-B74F-E186DD428BAF}" presName="childNode" presStyleLbl="node1" presStyleIdx="5" presStyleCnt="9">
        <dgm:presLayoutVars>
          <dgm:bulletEnabled val="1"/>
        </dgm:presLayoutVars>
      </dgm:prSet>
      <dgm:spPr>
        <a:xfrm>
          <a:off x="1447994" y="1664235"/>
          <a:ext cx="985546" cy="433941"/>
        </a:xfrm>
        <a:prstGeom prst="roundRect">
          <a:avLst>
            <a:gd name="adj" fmla="val 10000"/>
          </a:avLst>
        </a:prstGeom>
      </dgm:spPr>
    </dgm:pt>
    <dgm:pt modelId="{7174AD9D-956D-4FC6-91A1-2B7A14F0204C}" type="pres">
      <dgm:prSet presAssocID="{729B3A5A-7EEF-41F5-9259-FE4E19E4D047}" presName="aSpace" presStyleCnt="0"/>
      <dgm:spPr/>
    </dgm:pt>
    <dgm:pt modelId="{E168EB78-11C3-4E44-ACCC-C4F379531C21}" type="pres">
      <dgm:prSet presAssocID="{B0C881F3-7475-4F46-BE30-33D4E3CDD18A}" presName="compNode" presStyleCnt="0"/>
      <dgm:spPr/>
    </dgm:pt>
    <dgm:pt modelId="{FF217DE2-D2EC-4567-A007-2D96B4CDA4D1}" type="pres">
      <dgm:prSet presAssocID="{B0C881F3-7475-4F46-BE30-33D4E3CDD18A}" presName="aNode" presStyleLbl="bgShp" presStyleIdx="2" presStyleCnt="3"/>
      <dgm:spPr/>
    </dgm:pt>
    <dgm:pt modelId="{5586FF4E-1296-4504-A30D-9260962CA832}" type="pres">
      <dgm:prSet presAssocID="{B0C881F3-7475-4F46-BE30-33D4E3CDD18A}" presName="textNode" presStyleLbl="bgShp" presStyleIdx="2" presStyleCnt="3"/>
      <dgm:spPr/>
    </dgm:pt>
    <dgm:pt modelId="{49A5F7A7-E745-4F2A-A94D-C1EB41BB2EA6}" type="pres">
      <dgm:prSet presAssocID="{B0C881F3-7475-4F46-BE30-33D4E3CDD18A}" presName="compChildNode" presStyleCnt="0"/>
      <dgm:spPr/>
    </dgm:pt>
    <dgm:pt modelId="{4AC12754-5B54-47B7-8E9A-2DC42075246A}" type="pres">
      <dgm:prSet presAssocID="{B0C881F3-7475-4F46-BE30-33D4E3CDD18A}" presName="theInnerList" presStyleCnt="0"/>
      <dgm:spPr/>
    </dgm:pt>
    <dgm:pt modelId="{6BFF3C1B-1703-4B82-BABD-BDACEBE9923B}" type="pres">
      <dgm:prSet presAssocID="{E17E1953-0FBB-43F1-81DF-66D6128B5D36}" presName="childNode" presStyleLbl="node1" presStyleIdx="6" presStyleCnt="9">
        <dgm:presLayoutVars>
          <dgm:bulletEnabled val="1"/>
        </dgm:presLayoutVars>
      </dgm:prSet>
      <dgm:spPr/>
    </dgm:pt>
    <dgm:pt modelId="{461D7A14-CEA3-4B15-83D7-3D4E7DE1A990}" type="pres">
      <dgm:prSet presAssocID="{E17E1953-0FBB-43F1-81DF-66D6128B5D36}" presName="aSpace2" presStyleCnt="0"/>
      <dgm:spPr/>
    </dgm:pt>
    <dgm:pt modelId="{CF622FE0-B4AA-426E-9BB5-C203AF6569A5}" type="pres">
      <dgm:prSet presAssocID="{02E66991-A767-41CC-BC3F-EE8C9C8F5666}" presName="childNode" presStyleLbl="node1" presStyleIdx="7" presStyleCnt="9">
        <dgm:presLayoutVars>
          <dgm:bulletEnabled val="1"/>
        </dgm:presLayoutVars>
      </dgm:prSet>
      <dgm:spPr/>
    </dgm:pt>
    <dgm:pt modelId="{D28FA40C-54D0-4774-8E71-8C3F99DF20B6}" type="pres">
      <dgm:prSet presAssocID="{02E66991-A767-41CC-BC3F-EE8C9C8F5666}" presName="aSpace2" presStyleCnt="0"/>
      <dgm:spPr/>
    </dgm:pt>
    <dgm:pt modelId="{10D7F554-479E-4BD4-8930-A0E505FED55C}" type="pres">
      <dgm:prSet presAssocID="{2E5969F3-46F4-449D-A07B-302FB3BE384A}" presName="childNode" presStyleLbl="node1" presStyleIdx="8" presStyleCnt="9">
        <dgm:presLayoutVars>
          <dgm:bulletEnabled val="1"/>
        </dgm:presLayoutVars>
      </dgm:prSet>
      <dgm:spPr>
        <a:xfrm>
          <a:off x="2772322" y="1664235"/>
          <a:ext cx="985546" cy="433941"/>
        </a:xfrm>
        <a:prstGeom prst="roundRect">
          <a:avLst>
            <a:gd name="adj" fmla="val 10000"/>
          </a:avLst>
        </a:prstGeom>
      </dgm:spPr>
    </dgm:pt>
  </dgm:ptLst>
  <dgm:cxnLst>
    <dgm:cxn modelId="{90005806-F1EB-48CF-8579-0BDCD1A118E8}" type="presOf" srcId="{729B3A5A-7EEF-41F5-9259-FE4E19E4D047}" destId="{2814F379-2B6E-46C8-85D1-4C5A303F4858}" srcOrd="0" destOrd="0" presId="urn:microsoft.com/office/officeart/2005/8/layout/lProcess2"/>
    <dgm:cxn modelId="{D3541D0C-F5DA-4169-8D16-6D056212E660}" srcId="{52925724-344B-4CB3-B109-CCDF32B4615B}" destId="{0C9801C4-D709-4D08-AF9F-1521E94F6B2E}" srcOrd="2" destOrd="0" parTransId="{0AB45F46-744C-471D-AB81-FEBBA90251F5}" sibTransId="{5D57F286-06D0-4053-A317-39C5F139A1CF}"/>
    <dgm:cxn modelId="{A845D70C-FD60-4479-B21D-484CE6E9A066}" srcId="{835B6020-1E8C-4B2E-ADF9-91C80E4A72B5}" destId="{729B3A5A-7EEF-41F5-9259-FE4E19E4D047}" srcOrd="1" destOrd="0" parTransId="{226F4639-8631-4AFF-8D84-F48E38698D2D}" sibTransId="{E5DA909D-3FE9-44F0-98E0-214C4791D2DB}"/>
    <dgm:cxn modelId="{67F02C0F-0FBA-46F4-A8D9-849C2E9E5788}" type="presOf" srcId="{0D7909EB-C3DC-462C-BF58-19C66C14CA49}" destId="{6201C6D2-61A2-4788-8F5D-FF871021FA01}" srcOrd="0" destOrd="0" presId="urn:microsoft.com/office/officeart/2005/8/layout/lProcess2"/>
    <dgm:cxn modelId="{B60CBC11-70CF-4AD5-8305-AA3508E908C2}" type="presOf" srcId="{729B3A5A-7EEF-41F5-9259-FE4E19E4D047}" destId="{2B771E80-E546-4B0F-BF4C-6FA5A3454C3D}" srcOrd="1" destOrd="0" presId="urn:microsoft.com/office/officeart/2005/8/layout/lProcess2"/>
    <dgm:cxn modelId="{F2E48912-547C-4C76-B0FE-B4C9F1C7FDE8}" type="presOf" srcId="{BA5383F5-F7EC-4AD2-B74F-E186DD428BAF}" destId="{A2D4389E-5BD4-47F2-A10B-12E208FB0B20}" srcOrd="0" destOrd="0" presId="urn:microsoft.com/office/officeart/2005/8/layout/lProcess2"/>
    <dgm:cxn modelId="{4F5AA624-658B-47E3-873C-44D73BAA5E35}" type="presOf" srcId="{B0C881F3-7475-4F46-BE30-33D4E3CDD18A}" destId="{FF217DE2-D2EC-4567-A007-2D96B4CDA4D1}" srcOrd="0" destOrd="0" presId="urn:microsoft.com/office/officeart/2005/8/layout/lProcess2"/>
    <dgm:cxn modelId="{28387528-BDE1-4B85-B5BA-C43880D91B90}" srcId="{729B3A5A-7EEF-41F5-9259-FE4E19E4D047}" destId="{ABA06AD5-CBE7-4BE8-918D-587DCAAA6B02}" srcOrd="1" destOrd="0" parTransId="{B467D77B-E5FF-43CA-BBE9-5983B859D69B}" sibTransId="{8E33FD50-AF88-45B1-80A9-51027E976B1D}"/>
    <dgm:cxn modelId="{B74D1529-8040-49A0-9995-7CCE9CD55817}" srcId="{B0C881F3-7475-4F46-BE30-33D4E3CDD18A}" destId="{02E66991-A767-41CC-BC3F-EE8C9C8F5666}" srcOrd="1" destOrd="0" parTransId="{E0EB9603-4C13-4DCE-8591-BD3D87F6FE19}" sibTransId="{441C9C54-DBA3-4189-85F1-C1764C547F60}"/>
    <dgm:cxn modelId="{1A067C29-DBEB-46A9-BD45-8F492BE92E19}" type="presOf" srcId="{2E5969F3-46F4-449D-A07B-302FB3BE384A}" destId="{10D7F554-479E-4BD4-8930-A0E505FED55C}" srcOrd="0" destOrd="0" presId="urn:microsoft.com/office/officeart/2005/8/layout/lProcess2"/>
    <dgm:cxn modelId="{A1B18E29-587F-4ADE-86C7-87B654F64DF5}" type="presOf" srcId="{B0C881F3-7475-4F46-BE30-33D4E3CDD18A}" destId="{5586FF4E-1296-4504-A30D-9260962CA832}" srcOrd="1" destOrd="0" presId="urn:microsoft.com/office/officeart/2005/8/layout/lProcess2"/>
    <dgm:cxn modelId="{B4010461-404F-452C-8904-6A7F4991784B}" type="presOf" srcId="{835B6020-1E8C-4B2E-ADF9-91C80E4A72B5}" destId="{CA01DDC7-B38E-4FB1-946C-CAAFDBA88740}" srcOrd="0" destOrd="0" presId="urn:microsoft.com/office/officeart/2005/8/layout/lProcess2"/>
    <dgm:cxn modelId="{1041DC46-E5CA-4B9A-9AC5-F98D76911569}" type="presOf" srcId="{02E66991-A767-41CC-BC3F-EE8C9C8F5666}" destId="{CF622FE0-B4AA-426E-9BB5-C203AF6569A5}" srcOrd="0" destOrd="0" presId="urn:microsoft.com/office/officeart/2005/8/layout/lProcess2"/>
    <dgm:cxn modelId="{3B943E48-D12F-4624-80C2-41E943DFC386}" srcId="{729B3A5A-7EEF-41F5-9259-FE4E19E4D047}" destId="{BA5383F5-F7EC-4AD2-B74F-E186DD428BAF}" srcOrd="2" destOrd="0" parTransId="{86721DA4-85F6-4A5C-8E50-D530FEDC4A73}" sibTransId="{7E3E3FA3-7BE9-4841-B713-ABFA250470C9}"/>
    <dgm:cxn modelId="{2750F059-710C-45FB-809F-CB37DFCF0091}" type="presOf" srcId="{AE39752F-07C1-4E23-83CF-73AC3D6BF6D0}" destId="{7B09AADA-784D-4DAE-95C4-B04F0F06DF9D}" srcOrd="0" destOrd="0" presId="urn:microsoft.com/office/officeart/2005/8/layout/lProcess2"/>
    <dgm:cxn modelId="{C39ED69A-42F2-4AC0-83BB-2B39EC7743DF}" type="presOf" srcId="{0412598B-0ED7-4424-A570-32CDE281C7E9}" destId="{82D1CB99-8610-455C-A1F4-F182DBB699A9}" srcOrd="0" destOrd="0" presId="urn:microsoft.com/office/officeart/2005/8/layout/lProcess2"/>
    <dgm:cxn modelId="{B0ADDF9F-2C22-48BC-A7D7-2F01F5F93CCB}" srcId="{B0C881F3-7475-4F46-BE30-33D4E3CDD18A}" destId="{2E5969F3-46F4-449D-A07B-302FB3BE384A}" srcOrd="2" destOrd="0" parTransId="{9A85CCB3-C041-4027-9C7D-650EDE81BB36}" sibTransId="{A8C22A9B-AD7C-4668-9E90-0D9B2AF1BF04}"/>
    <dgm:cxn modelId="{1F7CA3A1-1D88-49BE-A019-D58C3F5DE690}" srcId="{835B6020-1E8C-4B2E-ADF9-91C80E4A72B5}" destId="{52925724-344B-4CB3-B109-CCDF32B4615B}" srcOrd="0" destOrd="0" parTransId="{475B12FB-F1AC-4F15-A8E9-1AD88F624BAA}" sibTransId="{DBF67BC8-8563-4748-BBF6-3E6616CAB960}"/>
    <dgm:cxn modelId="{8771F5AB-4D5B-4694-9AB8-8AF6FE9B8051}" type="presOf" srcId="{52925724-344B-4CB3-B109-CCDF32B4615B}" destId="{2C761199-62D6-4648-8C0E-64F936461C72}" srcOrd="1" destOrd="0" presId="urn:microsoft.com/office/officeart/2005/8/layout/lProcess2"/>
    <dgm:cxn modelId="{CE613FB8-23E0-4353-B012-BA6B200A2599}" srcId="{52925724-344B-4CB3-B109-CCDF32B4615B}" destId="{AE39752F-07C1-4E23-83CF-73AC3D6BF6D0}" srcOrd="0" destOrd="0" parTransId="{00008614-93FD-466C-8464-849D5F512F89}" sibTransId="{2167B9C2-F2AB-4C62-9D66-28C2D6C7F2F7}"/>
    <dgm:cxn modelId="{8C620FBA-D115-420F-B8BA-A81852D4EB0A}" srcId="{B0C881F3-7475-4F46-BE30-33D4E3CDD18A}" destId="{E17E1953-0FBB-43F1-81DF-66D6128B5D36}" srcOrd="0" destOrd="0" parTransId="{69982176-6556-4F16-9940-8A04C64C1B18}" sibTransId="{675B47DC-C3BF-4ADA-9697-BC87BEA69926}"/>
    <dgm:cxn modelId="{88C805C3-227B-49C3-A9DA-7028C857BB14}" type="presOf" srcId="{ABA06AD5-CBE7-4BE8-918D-587DCAAA6B02}" destId="{9738CEE1-78C6-4705-9EF7-E5D6FC54C13B}" srcOrd="0" destOrd="0" presId="urn:microsoft.com/office/officeart/2005/8/layout/lProcess2"/>
    <dgm:cxn modelId="{8690E6C3-6090-4B19-8433-1D8A5B5C161C}" srcId="{835B6020-1E8C-4B2E-ADF9-91C80E4A72B5}" destId="{B0C881F3-7475-4F46-BE30-33D4E3CDD18A}" srcOrd="2" destOrd="0" parTransId="{B1DD1385-5A89-4413-A4C2-7AA266CADAB0}" sibTransId="{46E4215B-989B-48FC-90A1-C2A61A00F242}"/>
    <dgm:cxn modelId="{81C8F3C6-9D49-4E89-B903-B8848EAAB23A}" srcId="{52925724-344B-4CB3-B109-CCDF32B4615B}" destId="{0D7909EB-C3DC-462C-BF58-19C66C14CA49}" srcOrd="1" destOrd="0" parTransId="{9CD2CB2C-23B5-44AE-84E1-5AFC61CA0443}" sibTransId="{F3B3B162-3B66-48C3-B08C-E1BE47E217B4}"/>
    <dgm:cxn modelId="{8AE280D6-2FA1-4D90-ADCC-17CA59D02477}" srcId="{729B3A5A-7EEF-41F5-9259-FE4E19E4D047}" destId="{0412598B-0ED7-4424-A570-32CDE281C7E9}" srcOrd="0" destOrd="0" parTransId="{04E98D70-747A-41C8-90A5-086F978FB6FA}" sibTransId="{16B2188A-F620-46EA-9E43-1F1C17F594A7}"/>
    <dgm:cxn modelId="{EE3189ED-45A0-4355-B9CA-845FCD8EF8E1}" type="presOf" srcId="{52925724-344B-4CB3-B109-CCDF32B4615B}" destId="{A16F1DB8-984E-4B54-9680-2B3C420092C3}" srcOrd="0" destOrd="0" presId="urn:microsoft.com/office/officeart/2005/8/layout/lProcess2"/>
    <dgm:cxn modelId="{02AAB8ED-3D33-40D3-B5B0-047A363EB182}" type="presOf" srcId="{0C9801C4-D709-4D08-AF9F-1521E94F6B2E}" destId="{E7EF7413-177B-4295-969D-AD3D4299676A}" srcOrd="0" destOrd="0" presId="urn:microsoft.com/office/officeart/2005/8/layout/lProcess2"/>
    <dgm:cxn modelId="{4B7D91F7-D390-4CBB-8CC9-D335A5CDC213}" type="presOf" srcId="{E17E1953-0FBB-43F1-81DF-66D6128B5D36}" destId="{6BFF3C1B-1703-4B82-BABD-BDACEBE9923B}" srcOrd="0" destOrd="0" presId="urn:microsoft.com/office/officeart/2005/8/layout/lProcess2"/>
    <dgm:cxn modelId="{11F555F8-4959-4B63-BF4F-91C36B50136B}" type="presParOf" srcId="{CA01DDC7-B38E-4FB1-946C-CAAFDBA88740}" destId="{403D4301-577B-427C-8B79-50E37A5D8E4C}" srcOrd="0" destOrd="0" presId="urn:microsoft.com/office/officeart/2005/8/layout/lProcess2"/>
    <dgm:cxn modelId="{9593DDCA-EEF2-4567-985B-318EBC1D3554}" type="presParOf" srcId="{403D4301-577B-427C-8B79-50E37A5D8E4C}" destId="{A16F1DB8-984E-4B54-9680-2B3C420092C3}" srcOrd="0" destOrd="0" presId="urn:microsoft.com/office/officeart/2005/8/layout/lProcess2"/>
    <dgm:cxn modelId="{9D215AF9-0892-4B0C-BA76-B8F3329D1D30}" type="presParOf" srcId="{403D4301-577B-427C-8B79-50E37A5D8E4C}" destId="{2C761199-62D6-4648-8C0E-64F936461C72}" srcOrd="1" destOrd="0" presId="urn:microsoft.com/office/officeart/2005/8/layout/lProcess2"/>
    <dgm:cxn modelId="{B4034742-F784-498A-AA1A-7EE595170337}" type="presParOf" srcId="{403D4301-577B-427C-8B79-50E37A5D8E4C}" destId="{EE042AA4-697C-4063-B5B5-495EE1E67BBF}" srcOrd="2" destOrd="0" presId="urn:microsoft.com/office/officeart/2005/8/layout/lProcess2"/>
    <dgm:cxn modelId="{AF6D707A-E413-4845-86A9-4818924A6BD2}" type="presParOf" srcId="{EE042AA4-697C-4063-B5B5-495EE1E67BBF}" destId="{29CB4E94-1EDF-47C5-A479-4EFE816EDD9F}" srcOrd="0" destOrd="0" presId="urn:microsoft.com/office/officeart/2005/8/layout/lProcess2"/>
    <dgm:cxn modelId="{D3F4703B-4FAE-4238-8B69-0B1AEEE37515}" type="presParOf" srcId="{29CB4E94-1EDF-47C5-A479-4EFE816EDD9F}" destId="{7B09AADA-784D-4DAE-95C4-B04F0F06DF9D}" srcOrd="0" destOrd="0" presId="urn:microsoft.com/office/officeart/2005/8/layout/lProcess2"/>
    <dgm:cxn modelId="{2249A6A7-B7E2-4C0B-919E-76E5991D07F7}" type="presParOf" srcId="{29CB4E94-1EDF-47C5-A479-4EFE816EDD9F}" destId="{12A4D647-F9AD-469B-AC71-8BD6A589391D}" srcOrd="1" destOrd="0" presId="urn:microsoft.com/office/officeart/2005/8/layout/lProcess2"/>
    <dgm:cxn modelId="{38B53BDE-C515-4D49-8993-84102A9E1E2C}" type="presParOf" srcId="{29CB4E94-1EDF-47C5-A479-4EFE816EDD9F}" destId="{6201C6D2-61A2-4788-8F5D-FF871021FA01}" srcOrd="2" destOrd="0" presId="urn:microsoft.com/office/officeart/2005/8/layout/lProcess2"/>
    <dgm:cxn modelId="{EFDED233-0348-4AC3-8C81-692F0014F954}" type="presParOf" srcId="{29CB4E94-1EDF-47C5-A479-4EFE816EDD9F}" destId="{35026846-153C-4040-97BE-6F282C347D72}" srcOrd="3" destOrd="0" presId="urn:microsoft.com/office/officeart/2005/8/layout/lProcess2"/>
    <dgm:cxn modelId="{1779E80E-30B7-413E-865B-06156D2F0B0B}" type="presParOf" srcId="{29CB4E94-1EDF-47C5-A479-4EFE816EDD9F}" destId="{E7EF7413-177B-4295-969D-AD3D4299676A}" srcOrd="4" destOrd="0" presId="urn:microsoft.com/office/officeart/2005/8/layout/lProcess2"/>
    <dgm:cxn modelId="{CE100E02-EA0B-46B0-8F66-D88ED6674D72}" type="presParOf" srcId="{CA01DDC7-B38E-4FB1-946C-CAAFDBA88740}" destId="{C27AC6AE-ABEF-4315-BB17-B9E7AAD7EA2A}" srcOrd="1" destOrd="0" presId="urn:microsoft.com/office/officeart/2005/8/layout/lProcess2"/>
    <dgm:cxn modelId="{01CA5B1D-245E-4878-8D6C-1E89C1FA8948}" type="presParOf" srcId="{CA01DDC7-B38E-4FB1-946C-CAAFDBA88740}" destId="{386E2023-F846-4A18-BF7A-75D2E9264E9F}" srcOrd="2" destOrd="0" presId="urn:microsoft.com/office/officeart/2005/8/layout/lProcess2"/>
    <dgm:cxn modelId="{D16AF7DF-A0A5-45FD-96C8-A3468DFD8537}" type="presParOf" srcId="{386E2023-F846-4A18-BF7A-75D2E9264E9F}" destId="{2814F379-2B6E-46C8-85D1-4C5A303F4858}" srcOrd="0" destOrd="0" presId="urn:microsoft.com/office/officeart/2005/8/layout/lProcess2"/>
    <dgm:cxn modelId="{6BA9E240-43F2-43A4-A642-038D24F4C77D}" type="presParOf" srcId="{386E2023-F846-4A18-BF7A-75D2E9264E9F}" destId="{2B771E80-E546-4B0F-BF4C-6FA5A3454C3D}" srcOrd="1" destOrd="0" presId="urn:microsoft.com/office/officeart/2005/8/layout/lProcess2"/>
    <dgm:cxn modelId="{D020408E-3998-4409-9123-98ED88B7D51D}" type="presParOf" srcId="{386E2023-F846-4A18-BF7A-75D2E9264E9F}" destId="{66A9AF1A-85F5-45E6-9831-0C96ED056AB3}" srcOrd="2" destOrd="0" presId="urn:microsoft.com/office/officeart/2005/8/layout/lProcess2"/>
    <dgm:cxn modelId="{6744FF9A-51DC-4E68-A6DA-0C60418DCD42}" type="presParOf" srcId="{66A9AF1A-85F5-45E6-9831-0C96ED056AB3}" destId="{A36C4D75-54C3-4E45-8652-883549573220}" srcOrd="0" destOrd="0" presId="urn:microsoft.com/office/officeart/2005/8/layout/lProcess2"/>
    <dgm:cxn modelId="{A63D8BAD-6136-4B84-892C-968E45EC0B4E}" type="presParOf" srcId="{A36C4D75-54C3-4E45-8652-883549573220}" destId="{82D1CB99-8610-455C-A1F4-F182DBB699A9}" srcOrd="0" destOrd="0" presId="urn:microsoft.com/office/officeart/2005/8/layout/lProcess2"/>
    <dgm:cxn modelId="{3E8A8C41-EA2A-432E-A8FD-BD97035148BD}" type="presParOf" srcId="{A36C4D75-54C3-4E45-8652-883549573220}" destId="{15383DD5-85FA-42DF-A1EB-598E2D293F9C}" srcOrd="1" destOrd="0" presId="urn:microsoft.com/office/officeart/2005/8/layout/lProcess2"/>
    <dgm:cxn modelId="{A9A1FAEE-64E7-427A-81D7-57CE8A9AD65E}" type="presParOf" srcId="{A36C4D75-54C3-4E45-8652-883549573220}" destId="{9738CEE1-78C6-4705-9EF7-E5D6FC54C13B}" srcOrd="2" destOrd="0" presId="urn:microsoft.com/office/officeart/2005/8/layout/lProcess2"/>
    <dgm:cxn modelId="{C084A9F9-0874-46D0-BA9B-A24C7D60D1A0}" type="presParOf" srcId="{A36C4D75-54C3-4E45-8652-883549573220}" destId="{3D4DEDE6-23F0-4DFD-8C18-C76B87490A20}" srcOrd="3" destOrd="0" presId="urn:microsoft.com/office/officeart/2005/8/layout/lProcess2"/>
    <dgm:cxn modelId="{9C77D55C-8FC8-451F-B472-2D9E2EF83BF0}" type="presParOf" srcId="{A36C4D75-54C3-4E45-8652-883549573220}" destId="{A2D4389E-5BD4-47F2-A10B-12E208FB0B20}" srcOrd="4" destOrd="0" presId="urn:microsoft.com/office/officeart/2005/8/layout/lProcess2"/>
    <dgm:cxn modelId="{2CE2DAF9-E1C0-483C-8A3F-25E79D99B4F0}" type="presParOf" srcId="{CA01DDC7-B38E-4FB1-946C-CAAFDBA88740}" destId="{7174AD9D-956D-4FC6-91A1-2B7A14F0204C}" srcOrd="3" destOrd="0" presId="urn:microsoft.com/office/officeart/2005/8/layout/lProcess2"/>
    <dgm:cxn modelId="{DCB5BA5A-410A-4EAE-B72F-CC635F3D0A51}" type="presParOf" srcId="{CA01DDC7-B38E-4FB1-946C-CAAFDBA88740}" destId="{E168EB78-11C3-4E44-ACCC-C4F379531C21}" srcOrd="4" destOrd="0" presId="urn:microsoft.com/office/officeart/2005/8/layout/lProcess2"/>
    <dgm:cxn modelId="{40697870-396C-478B-A816-986505845AA1}" type="presParOf" srcId="{E168EB78-11C3-4E44-ACCC-C4F379531C21}" destId="{FF217DE2-D2EC-4567-A007-2D96B4CDA4D1}" srcOrd="0" destOrd="0" presId="urn:microsoft.com/office/officeart/2005/8/layout/lProcess2"/>
    <dgm:cxn modelId="{D04A63A2-C0DF-4477-8111-9606A4A0BE8B}" type="presParOf" srcId="{E168EB78-11C3-4E44-ACCC-C4F379531C21}" destId="{5586FF4E-1296-4504-A30D-9260962CA832}" srcOrd="1" destOrd="0" presId="urn:microsoft.com/office/officeart/2005/8/layout/lProcess2"/>
    <dgm:cxn modelId="{86AC066F-894C-4D3A-9B3B-84C794572E2B}" type="presParOf" srcId="{E168EB78-11C3-4E44-ACCC-C4F379531C21}" destId="{49A5F7A7-E745-4F2A-A94D-C1EB41BB2EA6}" srcOrd="2" destOrd="0" presId="urn:microsoft.com/office/officeart/2005/8/layout/lProcess2"/>
    <dgm:cxn modelId="{FE68F4E3-BA9E-4E0C-9915-0CCC9104002C}" type="presParOf" srcId="{49A5F7A7-E745-4F2A-A94D-C1EB41BB2EA6}" destId="{4AC12754-5B54-47B7-8E9A-2DC42075246A}" srcOrd="0" destOrd="0" presId="urn:microsoft.com/office/officeart/2005/8/layout/lProcess2"/>
    <dgm:cxn modelId="{98DE3DBC-D6ED-49BA-AAB2-523A22EE3247}" type="presParOf" srcId="{4AC12754-5B54-47B7-8E9A-2DC42075246A}" destId="{6BFF3C1B-1703-4B82-BABD-BDACEBE9923B}" srcOrd="0" destOrd="0" presId="urn:microsoft.com/office/officeart/2005/8/layout/lProcess2"/>
    <dgm:cxn modelId="{E9A15A88-8D73-489D-8FB1-F86169DF2FD3}" type="presParOf" srcId="{4AC12754-5B54-47B7-8E9A-2DC42075246A}" destId="{461D7A14-CEA3-4B15-83D7-3D4E7DE1A990}" srcOrd="1" destOrd="0" presId="urn:microsoft.com/office/officeart/2005/8/layout/lProcess2"/>
    <dgm:cxn modelId="{9B5B7BE0-CDE5-4F16-95AC-C9A0349D84E4}" type="presParOf" srcId="{4AC12754-5B54-47B7-8E9A-2DC42075246A}" destId="{CF622FE0-B4AA-426E-9BB5-C203AF6569A5}" srcOrd="2" destOrd="0" presId="urn:microsoft.com/office/officeart/2005/8/layout/lProcess2"/>
    <dgm:cxn modelId="{00C1E47F-EF54-4FF7-937F-C652F4E9135E}" type="presParOf" srcId="{4AC12754-5B54-47B7-8E9A-2DC42075246A}" destId="{D28FA40C-54D0-4774-8E71-8C3F99DF20B6}" srcOrd="3" destOrd="0" presId="urn:microsoft.com/office/officeart/2005/8/layout/lProcess2"/>
    <dgm:cxn modelId="{6C2BA141-CD9B-466A-B765-56E129A6218A}" type="presParOf" srcId="{4AC12754-5B54-47B7-8E9A-2DC42075246A}" destId="{10D7F554-479E-4BD4-8930-A0E505FED55C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E5D2AA8-A489-4BE4-B326-D10AA691417B}" type="doc">
      <dgm:prSet loTypeId="urn:microsoft.com/office/officeart/2005/8/layout/list1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de-DE"/>
        </a:p>
      </dgm:t>
    </dgm:pt>
    <dgm:pt modelId="{D5C3A496-A58C-4A83-8129-781F2AD650E4}">
      <dgm:prSet phldrT="[Text]"/>
      <dgm:spPr/>
      <dgm:t>
        <a:bodyPr/>
        <a:lstStyle/>
        <a:p>
          <a:r>
            <a:rPr lang="de-DE" dirty="0" err="1"/>
            <a:t>Portainer</a:t>
          </a:r>
          <a:endParaRPr lang="de-DE" dirty="0"/>
        </a:p>
      </dgm:t>
    </dgm:pt>
    <dgm:pt modelId="{7BB9C6AF-AA5B-449B-A022-2F3BFD57DD94}" type="parTrans" cxnId="{A2177715-C26E-4AD0-9BA0-FCFFA391F864}">
      <dgm:prSet/>
      <dgm:spPr/>
      <dgm:t>
        <a:bodyPr/>
        <a:lstStyle/>
        <a:p>
          <a:endParaRPr lang="de-DE"/>
        </a:p>
      </dgm:t>
    </dgm:pt>
    <dgm:pt modelId="{82CD3A21-E035-4967-80A2-0C7D963E1369}" type="sibTrans" cxnId="{A2177715-C26E-4AD0-9BA0-FCFFA391F864}">
      <dgm:prSet/>
      <dgm:spPr/>
      <dgm:t>
        <a:bodyPr/>
        <a:lstStyle/>
        <a:p>
          <a:endParaRPr lang="de-DE"/>
        </a:p>
      </dgm:t>
    </dgm:pt>
    <dgm:pt modelId="{3FEC326D-8992-422A-B66C-0D80BACE43F8}">
      <dgm:prSet phldrT="[Text]"/>
      <dgm:spPr/>
      <dgm:t>
        <a:bodyPr/>
        <a:lstStyle/>
        <a:p>
          <a:r>
            <a:rPr lang="de-DE" dirty="0" err="1"/>
            <a:t>Nginx</a:t>
          </a:r>
          <a:endParaRPr lang="de-DE" dirty="0"/>
        </a:p>
      </dgm:t>
    </dgm:pt>
    <dgm:pt modelId="{278FC507-9D6C-48D6-9DFA-E0B9E6B4F35D}" type="parTrans" cxnId="{3929DA41-79A9-4FDF-A311-1061685D13C5}">
      <dgm:prSet/>
      <dgm:spPr/>
      <dgm:t>
        <a:bodyPr/>
        <a:lstStyle/>
        <a:p>
          <a:endParaRPr lang="de-DE"/>
        </a:p>
      </dgm:t>
    </dgm:pt>
    <dgm:pt modelId="{B2199E7E-870B-44C9-9083-22E973F132AB}" type="sibTrans" cxnId="{3929DA41-79A9-4FDF-A311-1061685D13C5}">
      <dgm:prSet/>
      <dgm:spPr/>
      <dgm:t>
        <a:bodyPr/>
        <a:lstStyle/>
        <a:p>
          <a:endParaRPr lang="de-DE"/>
        </a:p>
      </dgm:t>
    </dgm:pt>
    <dgm:pt modelId="{DA1F0F8A-67E3-417E-B2AC-5998FDDC9148}">
      <dgm:prSet phldrT="[Text]"/>
      <dgm:spPr/>
      <dgm:t>
        <a:bodyPr/>
        <a:lstStyle/>
        <a:p>
          <a:r>
            <a:rPr lang="de-DE" dirty="0"/>
            <a:t>Port 9000 </a:t>
          </a:r>
          <a:r>
            <a:rPr lang="de-DE" dirty="0">
              <a:sym typeface="Wingdings" panose="05000000000000000000" pitchFamily="2" charset="2"/>
            </a:rPr>
            <a:t> 9000</a:t>
          </a:r>
          <a:endParaRPr lang="de-DE" dirty="0"/>
        </a:p>
      </dgm:t>
    </dgm:pt>
    <dgm:pt modelId="{728005FE-5106-4922-9063-55E3C177036C}" type="parTrans" cxnId="{CFCB4BE5-7DDF-4155-B5C3-56092A85A4EA}">
      <dgm:prSet/>
      <dgm:spPr/>
      <dgm:t>
        <a:bodyPr/>
        <a:lstStyle/>
        <a:p>
          <a:endParaRPr lang="de-DE"/>
        </a:p>
      </dgm:t>
    </dgm:pt>
    <dgm:pt modelId="{DE23D678-28EF-44A9-BF52-3A9DD901D81A}" type="sibTrans" cxnId="{CFCB4BE5-7DDF-4155-B5C3-56092A85A4EA}">
      <dgm:prSet/>
      <dgm:spPr/>
      <dgm:t>
        <a:bodyPr/>
        <a:lstStyle/>
        <a:p>
          <a:endParaRPr lang="de-DE"/>
        </a:p>
      </dgm:t>
    </dgm:pt>
    <dgm:pt modelId="{7D96A5D0-9D75-4E7F-B086-582042E7C569}">
      <dgm:prSet phldrT="[Text]"/>
      <dgm:spPr/>
      <dgm:t>
        <a:bodyPr/>
        <a:lstStyle/>
        <a:p>
          <a:r>
            <a:rPr lang="de-DE" dirty="0"/>
            <a:t>Port 80 </a:t>
          </a:r>
          <a:r>
            <a:rPr lang="de-DE" dirty="0">
              <a:sym typeface="Wingdings" panose="05000000000000000000" pitchFamily="2" charset="2"/>
            </a:rPr>
            <a:t> 80</a:t>
          </a:r>
          <a:endParaRPr lang="de-DE" dirty="0"/>
        </a:p>
      </dgm:t>
    </dgm:pt>
    <dgm:pt modelId="{C0133CF1-065B-44E8-A3EC-1741D8AC02D2}" type="parTrans" cxnId="{8DA2182B-AFF9-493C-93B0-6EB7BB378D32}">
      <dgm:prSet/>
      <dgm:spPr/>
      <dgm:t>
        <a:bodyPr/>
        <a:lstStyle/>
        <a:p>
          <a:endParaRPr lang="de-DE"/>
        </a:p>
      </dgm:t>
    </dgm:pt>
    <dgm:pt modelId="{14E569F2-A865-4E0F-B210-91A6B8CE9FF5}" type="sibTrans" cxnId="{8DA2182B-AFF9-493C-93B0-6EB7BB378D32}">
      <dgm:prSet/>
      <dgm:spPr/>
      <dgm:t>
        <a:bodyPr/>
        <a:lstStyle/>
        <a:p>
          <a:endParaRPr lang="de-DE"/>
        </a:p>
      </dgm:t>
    </dgm:pt>
    <dgm:pt modelId="{84E673AD-4ED2-4B96-8A15-080CB838247C}">
      <dgm:prSet phldrT="[Text]"/>
      <dgm:spPr/>
      <dgm:t>
        <a:bodyPr/>
        <a:lstStyle/>
        <a:p>
          <a:r>
            <a:rPr lang="de-DE" dirty="0"/>
            <a:t>Chain wird von Docker angelegt</a:t>
          </a:r>
        </a:p>
      </dgm:t>
    </dgm:pt>
    <dgm:pt modelId="{E1394E17-9C94-49EC-B034-E866EB1CF1FF}" type="parTrans" cxnId="{59B6C6AE-3C3A-4B4D-ADB5-6258EA37EFCB}">
      <dgm:prSet/>
      <dgm:spPr/>
      <dgm:t>
        <a:bodyPr/>
        <a:lstStyle/>
        <a:p>
          <a:endParaRPr lang="de-DE"/>
        </a:p>
      </dgm:t>
    </dgm:pt>
    <dgm:pt modelId="{90281FA6-3847-4348-A629-DBD0D3275C24}" type="sibTrans" cxnId="{59B6C6AE-3C3A-4B4D-ADB5-6258EA37EFCB}">
      <dgm:prSet/>
      <dgm:spPr/>
      <dgm:t>
        <a:bodyPr/>
        <a:lstStyle/>
        <a:p>
          <a:endParaRPr lang="de-DE"/>
        </a:p>
      </dgm:t>
    </dgm:pt>
    <dgm:pt modelId="{54E3E3BA-3CC0-4EC4-AF9F-277D08D56952}">
      <dgm:prSet phldrT="[Text]"/>
      <dgm:spPr/>
      <dgm:t>
        <a:bodyPr/>
        <a:lstStyle/>
        <a:p>
          <a:r>
            <a:rPr lang="de-DE" dirty="0"/>
            <a:t>Chain wird von Docker angelegt</a:t>
          </a:r>
        </a:p>
      </dgm:t>
    </dgm:pt>
    <dgm:pt modelId="{961C7ADC-1453-4050-91EA-DBD34415B70D}" type="parTrans" cxnId="{EDFD138A-7A17-490D-AD5B-13D33F1CFBCA}">
      <dgm:prSet/>
      <dgm:spPr/>
      <dgm:t>
        <a:bodyPr/>
        <a:lstStyle/>
        <a:p>
          <a:endParaRPr lang="de-DE"/>
        </a:p>
      </dgm:t>
    </dgm:pt>
    <dgm:pt modelId="{70B89A2D-3FDA-48BF-84ED-E478132CCB01}" type="sibTrans" cxnId="{EDFD138A-7A17-490D-AD5B-13D33F1CFBCA}">
      <dgm:prSet/>
      <dgm:spPr/>
      <dgm:t>
        <a:bodyPr/>
        <a:lstStyle/>
        <a:p>
          <a:endParaRPr lang="de-DE"/>
        </a:p>
      </dgm:t>
    </dgm:pt>
    <dgm:pt modelId="{C709B017-DE96-451D-85A5-15B088EDA5E7}" type="pres">
      <dgm:prSet presAssocID="{7E5D2AA8-A489-4BE4-B326-D10AA691417B}" presName="linear" presStyleCnt="0">
        <dgm:presLayoutVars>
          <dgm:dir/>
          <dgm:animLvl val="lvl"/>
          <dgm:resizeHandles val="exact"/>
        </dgm:presLayoutVars>
      </dgm:prSet>
      <dgm:spPr/>
    </dgm:pt>
    <dgm:pt modelId="{FBB93F3B-5713-4863-868D-4CB7E65A8B28}" type="pres">
      <dgm:prSet presAssocID="{D5C3A496-A58C-4A83-8129-781F2AD650E4}" presName="parentLin" presStyleCnt="0"/>
      <dgm:spPr/>
    </dgm:pt>
    <dgm:pt modelId="{BFE3B0B1-96C3-41B9-B281-1CDD8013F7BC}" type="pres">
      <dgm:prSet presAssocID="{D5C3A496-A58C-4A83-8129-781F2AD650E4}" presName="parentLeftMargin" presStyleLbl="node1" presStyleIdx="0" presStyleCnt="2"/>
      <dgm:spPr/>
    </dgm:pt>
    <dgm:pt modelId="{109A77CE-8E14-40B7-A081-22FE98A0353E}" type="pres">
      <dgm:prSet presAssocID="{D5C3A496-A58C-4A83-8129-781F2AD650E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C4F2833-5DDA-4957-9797-BD70464AEC38}" type="pres">
      <dgm:prSet presAssocID="{D5C3A496-A58C-4A83-8129-781F2AD650E4}" presName="negativeSpace" presStyleCnt="0"/>
      <dgm:spPr/>
    </dgm:pt>
    <dgm:pt modelId="{C4955CA9-AA96-4104-AE8A-2924B443C61B}" type="pres">
      <dgm:prSet presAssocID="{D5C3A496-A58C-4A83-8129-781F2AD650E4}" presName="childText" presStyleLbl="conFgAcc1" presStyleIdx="0" presStyleCnt="2">
        <dgm:presLayoutVars>
          <dgm:bulletEnabled val="1"/>
        </dgm:presLayoutVars>
      </dgm:prSet>
      <dgm:spPr/>
    </dgm:pt>
    <dgm:pt modelId="{F903F9FE-EF2F-499C-8500-E9693BFF2E36}" type="pres">
      <dgm:prSet presAssocID="{82CD3A21-E035-4967-80A2-0C7D963E1369}" presName="spaceBetweenRectangles" presStyleCnt="0"/>
      <dgm:spPr/>
    </dgm:pt>
    <dgm:pt modelId="{8CA0CB26-36C5-431D-91BE-1A0FF547E448}" type="pres">
      <dgm:prSet presAssocID="{3FEC326D-8992-422A-B66C-0D80BACE43F8}" presName="parentLin" presStyleCnt="0"/>
      <dgm:spPr/>
    </dgm:pt>
    <dgm:pt modelId="{785B0CC0-6031-4AF8-AD1F-96E356C0EF56}" type="pres">
      <dgm:prSet presAssocID="{3FEC326D-8992-422A-B66C-0D80BACE43F8}" presName="parentLeftMargin" presStyleLbl="node1" presStyleIdx="0" presStyleCnt="2"/>
      <dgm:spPr/>
    </dgm:pt>
    <dgm:pt modelId="{821FB913-F8B1-4EB7-B030-41A6C9430931}" type="pres">
      <dgm:prSet presAssocID="{3FEC326D-8992-422A-B66C-0D80BACE43F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47B42ED-10E6-433F-ADCB-22CC2A58F863}" type="pres">
      <dgm:prSet presAssocID="{3FEC326D-8992-422A-B66C-0D80BACE43F8}" presName="negativeSpace" presStyleCnt="0"/>
      <dgm:spPr/>
    </dgm:pt>
    <dgm:pt modelId="{D65F1A6C-78D2-448D-B4A7-D6F5709A243D}" type="pres">
      <dgm:prSet presAssocID="{3FEC326D-8992-422A-B66C-0D80BACE43F8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464E5804-D3BC-4361-8897-68E75CC03AE6}" type="presOf" srcId="{D5C3A496-A58C-4A83-8129-781F2AD650E4}" destId="{109A77CE-8E14-40B7-A081-22FE98A0353E}" srcOrd="1" destOrd="0" presId="urn:microsoft.com/office/officeart/2005/8/layout/list1"/>
    <dgm:cxn modelId="{A2177715-C26E-4AD0-9BA0-FCFFA391F864}" srcId="{7E5D2AA8-A489-4BE4-B326-D10AA691417B}" destId="{D5C3A496-A58C-4A83-8129-781F2AD650E4}" srcOrd="0" destOrd="0" parTransId="{7BB9C6AF-AA5B-449B-A022-2F3BFD57DD94}" sibTransId="{82CD3A21-E035-4967-80A2-0C7D963E1369}"/>
    <dgm:cxn modelId="{A1D33829-F963-4508-81CB-1E328B4499AD}" type="presOf" srcId="{DA1F0F8A-67E3-417E-B2AC-5998FDDC9148}" destId="{C4955CA9-AA96-4104-AE8A-2924B443C61B}" srcOrd="0" destOrd="0" presId="urn:microsoft.com/office/officeart/2005/8/layout/list1"/>
    <dgm:cxn modelId="{8DA2182B-AFF9-493C-93B0-6EB7BB378D32}" srcId="{3FEC326D-8992-422A-B66C-0D80BACE43F8}" destId="{7D96A5D0-9D75-4E7F-B086-582042E7C569}" srcOrd="0" destOrd="0" parTransId="{C0133CF1-065B-44E8-A3EC-1741D8AC02D2}" sibTransId="{14E569F2-A865-4E0F-B210-91A6B8CE9FF5}"/>
    <dgm:cxn modelId="{65034130-76C3-4F7A-9EBD-531EC40E63E7}" type="presOf" srcId="{3FEC326D-8992-422A-B66C-0D80BACE43F8}" destId="{821FB913-F8B1-4EB7-B030-41A6C9430931}" srcOrd="1" destOrd="0" presId="urn:microsoft.com/office/officeart/2005/8/layout/list1"/>
    <dgm:cxn modelId="{3929DA41-79A9-4FDF-A311-1061685D13C5}" srcId="{7E5D2AA8-A489-4BE4-B326-D10AA691417B}" destId="{3FEC326D-8992-422A-B66C-0D80BACE43F8}" srcOrd="1" destOrd="0" parTransId="{278FC507-9D6C-48D6-9DFA-E0B9E6B4F35D}" sibTransId="{B2199E7E-870B-44C9-9083-22E973F132AB}"/>
    <dgm:cxn modelId="{ED79F54E-6D05-46C2-9049-3A3D62CC598A}" type="presOf" srcId="{3FEC326D-8992-422A-B66C-0D80BACE43F8}" destId="{785B0CC0-6031-4AF8-AD1F-96E356C0EF56}" srcOrd="0" destOrd="0" presId="urn:microsoft.com/office/officeart/2005/8/layout/list1"/>
    <dgm:cxn modelId="{EDFD138A-7A17-490D-AD5B-13D33F1CFBCA}" srcId="{3FEC326D-8992-422A-B66C-0D80BACE43F8}" destId="{54E3E3BA-3CC0-4EC4-AF9F-277D08D56952}" srcOrd="1" destOrd="0" parTransId="{961C7ADC-1453-4050-91EA-DBD34415B70D}" sibTransId="{70B89A2D-3FDA-48BF-84ED-E478132CCB01}"/>
    <dgm:cxn modelId="{845869A5-9EED-414B-B076-F616ED97C027}" type="presOf" srcId="{D5C3A496-A58C-4A83-8129-781F2AD650E4}" destId="{BFE3B0B1-96C3-41B9-B281-1CDD8013F7BC}" srcOrd="0" destOrd="0" presId="urn:microsoft.com/office/officeart/2005/8/layout/list1"/>
    <dgm:cxn modelId="{59B6C6AE-3C3A-4B4D-ADB5-6258EA37EFCB}" srcId="{D5C3A496-A58C-4A83-8129-781F2AD650E4}" destId="{84E673AD-4ED2-4B96-8A15-080CB838247C}" srcOrd="1" destOrd="0" parTransId="{E1394E17-9C94-49EC-B034-E866EB1CF1FF}" sibTransId="{90281FA6-3847-4348-A629-DBD0D3275C24}"/>
    <dgm:cxn modelId="{37DEDCC2-0C25-4513-8C30-BC717115DB3A}" type="presOf" srcId="{7E5D2AA8-A489-4BE4-B326-D10AA691417B}" destId="{C709B017-DE96-451D-85A5-15B088EDA5E7}" srcOrd="0" destOrd="0" presId="urn:microsoft.com/office/officeart/2005/8/layout/list1"/>
    <dgm:cxn modelId="{46B43CC5-F23D-4B68-9C0C-73C9B492C9F8}" type="presOf" srcId="{84E673AD-4ED2-4B96-8A15-080CB838247C}" destId="{C4955CA9-AA96-4104-AE8A-2924B443C61B}" srcOrd="0" destOrd="1" presId="urn:microsoft.com/office/officeart/2005/8/layout/list1"/>
    <dgm:cxn modelId="{CFCB4BE5-7DDF-4155-B5C3-56092A85A4EA}" srcId="{D5C3A496-A58C-4A83-8129-781F2AD650E4}" destId="{DA1F0F8A-67E3-417E-B2AC-5998FDDC9148}" srcOrd="0" destOrd="0" parTransId="{728005FE-5106-4922-9063-55E3C177036C}" sibTransId="{DE23D678-28EF-44A9-BF52-3A9DD901D81A}"/>
    <dgm:cxn modelId="{24491CF6-3445-40A2-953C-1469CDD80C6B}" type="presOf" srcId="{7D96A5D0-9D75-4E7F-B086-582042E7C569}" destId="{D65F1A6C-78D2-448D-B4A7-D6F5709A243D}" srcOrd="0" destOrd="0" presId="urn:microsoft.com/office/officeart/2005/8/layout/list1"/>
    <dgm:cxn modelId="{EB3E8DF6-8936-45D7-BDD4-86BF9D17B813}" type="presOf" srcId="{54E3E3BA-3CC0-4EC4-AF9F-277D08D56952}" destId="{D65F1A6C-78D2-448D-B4A7-D6F5709A243D}" srcOrd="0" destOrd="1" presId="urn:microsoft.com/office/officeart/2005/8/layout/list1"/>
    <dgm:cxn modelId="{F751A0B5-C38E-450C-8671-45294E59A829}" type="presParOf" srcId="{C709B017-DE96-451D-85A5-15B088EDA5E7}" destId="{FBB93F3B-5713-4863-868D-4CB7E65A8B28}" srcOrd="0" destOrd="0" presId="urn:microsoft.com/office/officeart/2005/8/layout/list1"/>
    <dgm:cxn modelId="{AA15693C-9D30-4F9B-9403-2FA94909DE88}" type="presParOf" srcId="{FBB93F3B-5713-4863-868D-4CB7E65A8B28}" destId="{BFE3B0B1-96C3-41B9-B281-1CDD8013F7BC}" srcOrd="0" destOrd="0" presId="urn:microsoft.com/office/officeart/2005/8/layout/list1"/>
    <dgm:cxn modelId="{FE2C2F17-5A98-4D4D-BC61-C2374BC2460C}" type="presParOf" srcId="{FBB93F3B-5713-4863-868D-4CB7E65A8B28}" destId="{109A77CE-8E14-40B7-A081-22FE98A0353E}" srcOrd="1" destOrd="0" presId="urn:microsoft.com/office/officeart/2005/8/layout/list1"/>
    <dgm:cxn modelId="{D10C0ABB-0698-4E39-A664-192BE8DC51B1}" type="presParOf" srcId="{C709B017-DE96-451D-85A5-15B088EDA5E7}" destId="{2C4F2833-5DDA-4957-9797-BD70464AEC38}" srcOrd="1" destOrd="0" presId="urn:microsoft.com/office/officeart/2005/8/layout/list1"/>
    <dgm:cxn modelId="{FDC59463-0CF2-4AA0-A328-71E22685A68E}" type="presParOf" srcId="{C709B017-DE96-451D-85A5-15B088EDA5E7}" destId="{C4955CA9-AA96-4104-AE8A-2924B443C61B}" srcOrd="2" destOrd="0" presId="urn:microsoft.com/office/officeart/2005/8/layout/list1"/>
    <dgm:cxn modelId="{6CD7D30A-120E-4C78-8BFA-F3247C1E5BAF}" type="presParOf" srcId="{C709B017-DE96-451D-85A5-15B088EDA5E7}" destId="{F903F9FE-EF2F-499C-8500-E9693BFF2E36}" srcOrd="3" destOrd="0" presId="urn:microsoft.com/office/officeart/2005/8/layout/list1"/>
    <dgm:cxn modelId="{F6AA71F4-FDB9-40BB-837F-5AAF5EFCF327}" type="presParOf" srcId="{C709B017-DE96-451D-85A5-15B088EDA5E7}" destId="{8CA0CB26-36C5-431D-91BE-1A0FF547E448}" srcOrd="4" destOrd="0" presId="urn:microsoft.com/office/officeart/2005/8/layout/list1"/>
    <dgm:cxn modelId="{4BF5414B-9717-4E69-A57B-5C5468DE8E0A}" type="presParOf" srcId="{8CA0CB26-36C5-431D-91BE-1A0FF547E448}" destId="{785B0CC0-6031-4AF8-AD1F-96E356C0EF56}" srcOrd="0" destOrd="0" presId="urn:microsoft.com/office/officeart/2005/8/layout/list1"/>
    <dgm:cxn modelId="{6ED27634-12B6-4EC6-AC18-3EEE088EE5F3}" type="presParOf" srcId="{8CA0CB26-36C5-431D-91BE-1A0FF547E448}" destId="{821FB913-F8B1-4EB7-B030-41A6C9430931}" srcOrd="1" destOrd="0" presId="urn:microsoft.com/office/officeart/2005/8/layout/list1"/>
    <dgm:cxn modelId="{57CE26E3-9170-4340-A94D-512E73DB00B5}" type="presParOf" srcId="{C709B017-DE96-451D-85A5-15B088EDA5E7}" destId="{747B42ED-10E6-433F-ADCB-22CC2A58F863}" srcOrd="5" destOrd="0" presId="urn:microsoft.com/office/officeart/2005/8/layout/list1"/>
    <dgm:cxn modelId="{D02E0CEC-A753-4E45-9B18-15ADE63690B2}" type="presParOf" srcId="{C709B017-DE96-451D-85A5-15B088EDA5E7}" destId="{D65F1A6C-78D2-448D-B4A7-D6F5709A243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6CF9EFC-C7FD-4CA2-99CA-555E446E70D8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719F4054-19AB-40D2-B4F8-E16096C1B2C8}">
      <dgm:prSet phldrT="[Text]"/>
      <dgm:spPr/>
      <dgm:t>
        <a:bodyPr/>
        <a:lstStyle/>
        <a:p>
          <a:r>
            <a:rPr lang="de-DE" dirty="0"/>
            <a:t>Debian</a:t>
          </a:r>
        </a:p>
      </dgm:t>
    </dgm:pt>
    <dgm:pt modelId="{6CD7B842-C5C0-42C7-9048-CCBBA6B41DFA}" type="parTrans" cxnId="{4F82E362-E950-413B-9E6E-215736DFF200}">
      <dgm:prSet/>
      <dgm:spPr/>
      <dgm:t>
        <a:bodyPr/>
        <a:lstStyle/>
        <a:p>
          <a:endParaRPr lang="de-DE"/>
        </a:p>
      </dgm:t>
    </dgm:pt>
    <dgm:pt modelId="{2480C29A-F985-462A-AB86-A7A5BA6E418B}" type="sibTrans" cxnId="{4F82E362-E950-413B-9E6E-215736DFF200}">
      <dgm:prSet/>
      <dgm:spPr/>
      <dgm:t>
        <a:bodyPr/>
        <a:lstStyle/>
        <a:p>
          <a:endParaRPr lang="de-DE"/>
        </a:p>
      </dgm:t>
    </dgm:pt>
    <dgm:pt modelId="{E2B29F5C-4260-4F02-A658-E52FEDE0020B}">
      <dgm:prSet phldrT="[Text]"/>
      <dgm:spPr/>
      <dgm:t>
        <a:bodyPr/>
        <a:lstStyle/>
        <a:p>
          <a:r>
            <a:rPr lang="de-DE" dirty="0"/>
            <a:t>SSH Service</a:t>
          </a:r>
        </a:p>
      </dgm:t>
    </dgm:pt>
    <dgm:pt modelId="{61AE2AD2-B688-4712-B173-D9C74B144A58}" type="parTrans" cxnId="{D8027695-27AD-407B-921B-CA2F6DE8FED0}">
      <dgm:prSet/>
      <dgm:spPr/>
      <dgm:t>
        <a:bodyPr/>
        <a:lstStyle/>
        <a:p>
          <a:endParaRPr lang="de-DE"/>
        </a:p>
      </dgm:t>
    </dgm:pt>
    <dgm:pt modelId="{134093A4-0395-4897-98CF-67A167DDEFE3}" type="sibTrans" cxnId="{D8027695-27AD-407B-921B-CA2F6DE8FED0}">
      <dgm:prSet/>
      <dgm:spPr/>
      <dgm:t>
        <a:bodyPr/>
        <a:lstStyle/>
        <a:p>
          <a:endParaRPr lang="de-DE"/>
        </a:p>
      </dgm:t>
    </dgm:pt>
    <dgm:pt modelId="{DEAAD3A4-616A-45C9-B885-C67588A2EFB0}">
      <dgm:prSet phldrT="[Text]"/>
      <dgm:spPr/>
      <dgm:t>
        <a:bodyPr/>
        <a:lstStyle/>
        <a:p>
          <a:r>
            <a:rPr lang="de-DE" dirty="0"/>
            <a:t>Port </a:t>
          </a:r>
          <a:r>
            <a:rPr lang="de-DE" dirty="0">
              <a:sym typeface="Wingdings" panose="05000000000000000000" pitchFamily="2" charset="2"/>
            </a:rPr>
            <a:t>9876</a:t>
          </a:r>
          <a:r>
            <a:rPr lang="de-DE" dirty="0"/>
            <a:t> </a:t>
          </a:r>
          <a:r>
            <a:rPr lang="de-DE" dirty="0">
              <a:sym typeface="Wingdings" panose="05000000000000000000" pitchFamily="2" charset="2"/>
            </a:rPr>
            <a:t> 22</a:t>
          </a:r>
          <a:endParaRPr lang="de-DE" dirty="0"/>
        </a:p>
      </dgm:t>
    </dgm:pt>
    <dgm:pt modelId="{77EBFE38-A0F4-45CD-9552-962C2DA603CB}" type="parTrans" cxnId="{BA3DFE4D-8604-4AC9-AD09-E831263193B9}">
      <dgm:prSet/>
      <dgm:spPr/>
      <dgm:t>
        <a:bodyPr/>
        <a:lstStyle/>
        <a:p>
          <a:endParaRPr lang="de-DE"/>
        </a:p>
      </dgm:t>
    </dgm:pt>
    <dgm:pt modelId="{13D0C259-7EF5-4530-B581-513B7260E1DE}" type="sibTrans" cxnId="{BA3DFE4D-8604-4AC9-AD09-E831263193B9}">
      <dgm:prSet/>
      <dgm:spPr/>
      <dgm:t>
        <a:bodyPr/>
        <a:lstStyle/>
        <a:p>
          <a:endParaRPr lang="de-DE"/>
        </a:p>
      </dgm:t>
    </dgm:pt>
    <dgm:pt modelId="{CCAB3119-9A82-4D6F-B6F6-D13412B54173}">
      <dgm:prSet phldrT="[Text]"/>
      <dgm:spPr/>
      <dgm:t>
        <a:bodyPr/>
        <a:lstStyle/>
        <a:p>
          <a:r>
            <a:rPr lang="de-DE" dirty="0"/>
            <a:t>Portweiterleitung wird durch </a:t>
          </a:r>
          <a:r>
            <a:rPr lang="de-DE" dirty="0" err="1"/>
            <a:t>iptables</a:t>
          </a:r>
          <a:r>
            <a:rPr lang="de-DE" dirty="0"/>
            <a:t> ermöglicht</a:t>
          </a:r>
        </a:p>
      </dgm:t>
    </dgm:pt>
    <dgm:pt modelId="{DC23A564-B5DB-4FA2-8982-408E8A820FC4}" type="parTrans" cxnId="{26585AA3-19EE-4AA1-AEA0-40FD2117A7FE}">
      <dgm:prSet/>
      <dgm:spPr/>
      <dgm:t>
        <a:bodyPr/>
        <a:lstStyle/>
        <a:p>
          <a:endParaRPr lang="de-DE"/>
        </a:p>
      </dgm:t>
    </dgm:pt>
    <dgm:pt modelId="{9A04BC3F-B39F-427D-8B35-989F2E1F9475}" type="sibTrans" cxnId="{26585AA3-19EE-4AA1-AEA0-40FD2117A7FE}">
      <dgm:prSet/>
      <dgm:spPr/>
      <dgm:t>
        <a:bodyPr/>
        <a:lstStyle/>
        <a:p>
          <a:endParaRPr lang="de-DE"/>
        </a:p>
      </dgm:t>
    </dgm:pt>
    <dgm:pt modelId="{0676381D-1A90-48B4-BDBE-177F6390C01D}">
      <dgm:prSet phldrT="[Text]"/>
      <dgm:spPr/>
      <dgm:t>
        <a:bodyPr/>
        <a:lstStyle/>
        <a:p>
          <a:r>
            <a:rPr lang="de-DE" dirty="0" err="1"/>
            <a:t>Prerouting</a:t>
          </a:r>
          <a:r>
            <a:rPr lang="de-DE" dirty="0"/>
            <a:t> &amp; </a:t>
          </a:r>
          <a:r>
            <a:rPr lang="de-DE" dirty="0" err="1"/>
            <a:t>forwarding</a:t>
          </a:r>
          <a:endParaRPr lang="de-DE" dirty="0"/>
        </a:p>
      </dgm:t>
    </dgm:pt>
    <dgm:pt modelId="{0331AE5D-54FC-42F2-B2E5-4A53BCEB076F}" type="parTrans" cxnId="{A577C543-545E-4651-A150-61DB0882DC98}">
      <dgm:prSet/>
      <dgm:spPr/>
      <dgm:t>
        <a:bodyPr/>
        <a:lstStyle/>
        <a:p>
          <a:endParaRPr lang="de-DE"/>
        </a:p>
      </dgm:t>
    </dgm:pt>
    <dgm:pt modelId="{3DD5DAC6-EFBD-4EE8-8285-74D1B53C926B}" type="sibTrans" cxnId="{A577C543-545E-4651-A150-61DB0882DC98}">
      <dgm:prSet/>
      <dgm:spPr/>
      <dgm:t>
        <a:bodyPr/>
        <a:lstStyle/>
        <a:p>
          <a:endParaRPr lang="de-DE"/>
        </a:p>
      </dgm:t>
    </dgm:pt>
    <dgm:pt modelId="{042B3D05-221D-453D-B04B-A8C99AC7F4A6}" type="pres">
      <dgm:prSet presAssocID="{D6CF9EFC-C7FD-4CA2-99CA-555E446E70D8}" presName="linear" presStyleCnt="0">
        <dgm:presLayoutVars>
          <dgm:dir/>
          <dgm:animLvl val="lvl"/>
          <dgm:resizeHandles val="exact"/>
        </dgm:presLayoutVars>
      </dgm:prSet>
      <dgm:spPr/>
    </dgm:pt>
    <dgm:pt modelId="{75B49DDC-3575-48C4-B2FC-F7B75B9EBDDB}" type="pres">
      <dgm:prSet presAssocID="{719F4054-19AB-40D2-B4F8-E16096C1B2C8}" presName="parentLin" presStyleCnt="0"/>
      <dgm:spPr/>
    </dgm:pt>
    <dgm:pt modelId="{1C0C17C4-E242-4934-9CCB-BAE7CE3F5984}" type="pres">
      <dgm:prSet presAssocID="{719F4054-19AB-40D2-B4F8-E16096C1B2C8}" presName="parentLeftMargin" presStyleLbl="node1" presStyleIdx="0" presStyleCnt="1"/>
      <dgm:spPr/>
    </dgm:pt>
    <dgm:pt modelId="{B36FA04B-C47A-4535-A706-ACA062BD6C71}" type="pres">
      <dgm:prSet presAssocID="{719F4054-19AB-40D2-B4F8-E16096C1B2C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73A38104-66B0-4B66-81D8-C51A84DDD49B}" type="pres">
      <dgm:prSet presAssocID="{719F4054-19AB-40D2-B4F8-E16096C1B2C8}" presName="negativeSpace" presStyleCnt="0"/>
      <dgm:spPr/>
    </dgm:pt>
    <dgm:pt modelId="{A0359197-083F-47ED-A34B-AB7D5D1D4B2A}" type="pres">
      <dgm:prSet presAssocID="{719F4054-19AB-40D2-B4F8-E16096C1B2C8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05F58614-DAF5-4756-B3CE-A6434EC1771A}" type="presOf" srcId="{0676381D-1A90-48B4-BDBE-177F6390C01D}" destId="{A0359197-083F-47ED-A34B-AB7D5D1D4B2A}" srcOrd="0" destOrd="3" presId="urn:microsoft.com/office/officeart/2005/8/layout/list1"/>
    <dgm:cxn modelId="{3CE2342D-B83E-4B67-8FF9-4F4140BDD200}" type="presOf" srcId="{DEAAD3A4-616A-45C9-B885-C67588A2EFB0}" destId="{A0359197-083F-47ED-A34B-AB7D5D1D4B2A}" srcOrd="0" destOrd="1" presId="urn:microsoft.com/office/officeart/2005/8/layout/list1"/>
    <dgm:cxn modelId="{08B9213B-675B-48ED-9929-8B68FDD128AD}" type="presOf" srcId="{CCAB3119-9A82-4D6F-B6F6-D13412B54173}" destId="{A0359197-083F-47ED-A34B-AB7D5D1D4B2A}" srcOrd="0" destOrd="2" presId="urn:microsoft.com/office/officeart/2005/8/layout/list1"/>
    <dgm:cxn modelId="{4F82E362-E950-413B-9E6E-215736DFF200}" srcId="{D6CF9EFC-C7FD-4CA2-99CA-555E446E70D8}" destId="{719F4054-19AB-40D2-B4F8-E16096C1B2C8}" srcOrd="0" destOrd="0" parTransId="{6CD7B842-C5C0-42C7-9048-CCBBA6B41DFA}" sibTransId="{2480C29A-F985-462A-AB86-A7A5BA6E418B}"/>
    <dgm:cxn modelId="{A577C543-545E-4651-A150-61DB0882DC98}" srcId="{DEAAD3A4-616A-45C9-B885-C67588A2EFB0}" destId="{0676381D-1A90-48B4-BDBE-177F6390C01D}" srcOrd="1" destOrd="0" parTransId="{0331AE5D-54FC-42F2-B2E5-4A53BCEB076F}" sibTransId="{3DD5DAC6-EFBD-4EE8-8285-74D1B53C926B}"/>
    <dgm:cxn modelId="{BA3DFE4D-8604-4AC9-AD09-E831263193B9}" srcId="{719F4054-19AB-40D2-B4F8-E16096C1B2C8}" destId="{DEAAD3A4-616A-45C9-B885-C67588A2EFB0}" srcOrd="1" destOrd="0" parTransId="{77EBFE38-A0F4-45CD-9552-962C2DA603CB}" sibTransId="{13D0C259-7EF5-4530-B581-513B7260E1DE}"/>
    <dgm:cxn modelId="{DF243655-60EE-48F2-B85E-765F42790DAC}" type="presOf" srcId="{D6CF9EFC-C7FD-4CA2-99CA-555E446E70D8}" destId="{042B3D05-221D-453D-B04B-A8C99AC7F4A6}" srcOrd="0" destOrd="0" presId="urn:microsoft.com/office/officeart/2005/8/layout/list1"/>
    <dgm:cxn modelId="{4778E88F-6C21-4892-9826-1841366E59CF}" type="presOf" srcId="{E2B29F5C-4260-4F02-A658-E52FEDE0020B}" destId="{A0359197-083F-47ED-A34B-AB7D5D1D4B2A}" srcOrd="0" destOrd="0" presId="urn:microsoft.com/office/officeart/2005/8/layout/list1"/>
    <dgm:cxn modelId="{D8027695-27AD-407B-921B-CA2F6DE8FED0}" srcId="{719F4054-19AB-40D2-B4F8-E16096C1B2C8}" destId="{E2B29F5C-4260-4F02-A658-E52FEDE0020B}" srcOrd="0" destOrd="0" parTransId="{61AE2AD2-B688-4712-B173-D9C74B144A58}" sibTransId="{134093A4-0395-4897-98CF-67A167DDEFE3}"/>
    <dgm:cxn modelId="{26585AA3-19EE-4AA1-AEA0-40FD2117A7FE}" srcId="{DEAAD3A4-616A-45C9-B885-C67588A2EFB0}" destId="{CCAB3119-9A82-4D6F-B6F6-D13412B54173}" srcOrd="0" destOrd="0" parTransId="{DC23A564-B5DB-4FA2-8982-408E8A820FC4}" sibTransId="{9A04BC3F-B39F-427D-8B35-989F2E1F9475}"/>
    <dgm:cxn modelId="{FBCF8CD0-B9B5-443F-BFC8-B37841FCAAE1}" type="presOf" srcId="{719F4054-19AB-40D2-B4F8-E16096C1B2C8}" destId="{B36FA04B-C47A-4535-A706-ACA062BD6C71}" srcOrd="1" destOrd="0" presId="urn:microsoft.com/office/officeart/2005/8/layout/list1"/>
    <dgm:cxn modelId="{04C74AD6-A396-4A9A-BA6B-D8ECC58E4128}" type="presOf" srcId="{719F4054-19AB-40D2-B4F8-E16096C1B2C8}" destId="{1C0C17C4-E242-4934-9CCB-BAE7CE3F5984}" srcOrd="0" destOrd="0" presId="urn:microsoft.com/office/officeart/2005/8/layout/list1"/>
    <dgm:cxn modelId="{81349ECD-9741-41F2-9327-AE3B4AEB69C2}" type="presParOf" srcId="{042B3D05-221D-453D-B04B-A8C99AC7F4A6}" destId="{75B49DDC-3575-48C4-B2FC-F7B75B9EBDDB}" srcOrd="0" destOrd="0" presId="urn:microsoft.com/office/officeart/2005/8/layout/list1"/>
    <dgm:cxn modelId="{24AE7F41-AFBF-4858-8165-1D984BDA1224}" type="presParOf" srcId="{75B49DDC-3575-48C4-B2FC-F7B75B9EBDDB}" destId="{1C0C17C4-E242-4934-9CCB-BAE7CE3F5984}" srcOrd="0" destOrd="0" presId="urn:microsoft.com/office/officeart/2005/8/layout/list1"/>
    <dgm:cxn modelId="{2B7D78EB-81AE-4DBB-8319-78CF69DF81AB}" type="presParOf" srcId="{75B49DDC-3575-48C4-B2FC-F7B75B9EBDDB}" destId="{B36FA04B-C47A-4535-A706-ACA062BD6C71}" srcOrd="1" destOrd="0" presId="urn:microsoft.com/office/officeart/2005/8/layout/list1"/>
    <dgm:cxn modelId="{9BCC2F53-4E6F-4B31-B930-2E7F3EBD6BDB}" type="presParOf" srcId="{042B3D05-221D-453D-B04B-A8C99AC7F4A6}" destId="{73A38104-66B0-4B66-81D8-C51A84DDD49B}" srcOrd="1" destOrd="0" presId="urn:microsoft.com/office/officeart/2005/8/layout/list1"/>
    <dgm:cxn modelId="{9F5589B5-F119-4521-B0F4-B00D1548736C}" type="presParOf" srcId="{042B3D05-221D-453D-B04B-A8C99AC7F4A6}" destId="{A0359197-083F-47ED-A34B-AB7D5D1D4B2A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CDEDBC-F012-470A-A3FA-76408483B9DE}">
      <dsp:nvSpPr>
        <dsp:cNvPr id="0" name=""/>
        <dsp:cNvSpPr/>
      </dsp:nvSpPr>
      <dsp:spPr>
        <a:xfrm>
          <a:off x="6775455" y="2396712"/>
          <a:ext cx="2458751" cy="320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1762"/>
              </a:lnTo>
              <a:lnTo>
                <a:pt x="2458751" y="161762"/>
              </a:lnTo>
              <a:lnTo>
                <a:pt x="2458751" y="32097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1D7B08-5DEA-4F38-BD4B-A4E4F11BC90F}">
      <dsp:nvSpPr>
        <dsp:cNvPr id="0" name=""/>
        <dsp:cNvSpPr/>
      </dsp:nvSpPr>
      <dsp:spPr>
        <a:xfrm>
          <a:off x="6478432" y="2396712"/>
          <a:ext cx="297023" cy="320978"/>
        </a:xfrm>
        <a:custGeom>
          <a:avLst/>
          <a:gdLst/>
          <a:ahLst/>
          <a:cxnLst/>
          <a:rect l="0" t="0" r="0" b="0"/>
          <a:pathLst>
            <a:path>
              <a:moveTo>
                <a:pt x="297023" y="0"/>
              </a:moveTo>
              <a:lnTo>
                <a:pt x="297023" y="161762"/>
              </a:lnTo>
              <a:lnTo>
                <a:pt x="0" y="161762"/>
              </a:lnTo>
              <a:lnTo>
                <a:pt x="0" y="32097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C09FF-B36C-4917-802D-58B8FFD71444}">
      <dsp:nvSpPr>
        <dsp:cNvPr id="0" name=""/>
        <dsp:cNvSpPr/>
      </dsp:nvSpPr>
      <dsp:spPr>
        <a:xfrm>
          <a:off x="3912171" y="1056756"/>
          <a:ext cx="2863283" cy="320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1762"/>
              </a:lnTo>
              <a:lnTo>
                <a:pt x="2863283" y="161762"/>
              </a:lnTo>
              <a:lnTo>
                <a:pt x="2863283" y="32097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B255AA-3E9C-4208-A9D9-638978AAC199}">
      <dsp:nvSpPr>
        <dsp:cNvPr id="0" name=""/>
        <dsp:cNvSpPr/>
      </dsp:nvSpPr>
      <dsp:spPr>
        <a:xfrm>
          <a:off x="888152" y="2396712"/>
          <a:ext cx="798646" cy="331646"/>
        </a:xfrm>
        <a:custGeom>
          <a:avLst/>
          <a:gdLst/>
          <a:ahLst/>
          <a:cxnLst/>
          <a:rect l="0" t="0" r="0" b="0"/>
          <a:pathLst>
            <a:path>
              <a:moveTo>
                <a:pt x="798646" y="0"/>
              </a:moveTo>
              <a:lnTo>
                <a:pt x="798646" y="172431"/>
              </a:lnTo>
              <a:lnTo>
                <a:pt x="0" y="172431"/>
              </a:lnTo>
              <a:lnTo>
                <a:pt x="0" y="331646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685B64-6F79-4CAE-A2E0-C388A7D8661F}">
      <dsp:nvSpPr>
        <dsp:cNvPr id="0" name=""/>
        <dsp:cNvSpPr/>
      </dsp:nvSpPr>
      <dsp:spPr>
        <a:xfrm>
          <a:off x="1686798" y="1056756"/>
          <a:ext cx="2225373" cy="320978"/>
        </a:xfrm>
        <a:custGeom>
          <a:avLst/>
          <a:gdLst/>
          <a:ahLst/>
          <a:cxnLst/>
          <a:rect l="0" t="0" r="0" b="0"/>
          <a:pathLst>
            <a:path>
              <a:moveTo>
                <a:pt x="2225373" y="0"/>
              </a:moveTo>
              <a:lnTo>
                <a:pt x="2225373" y="161762"/>
              </a:lnTo>
              <a:lnTo>
                <a:pt x="0" y="161762"/>
              </a:lnTo>
              <a:lnTo>
                <a:pt x="0" y="32097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16A107-3E0D-4764-B2FD-FB9181039890}">
      <dsp:nvSpPr>
        <dsp:cNvPr id="0" name=""/>
        <dsp:cNvSpPr/>
      </dsp:nvSpPr>
      <dsp:spPr>
        <a:xfrm>
          <a:off x="3402683" y="37779"/>
          <a:ext cx="1018977" cy="1018977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8000" r="-8000"/>
          </a:stretch>
        </a:blipFill>
        <a:ln w="28575" cap="flat" cmpd="sng" algn="ctr">
          <a:solidFill>
            <a:srgbClr val="0D597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C4F934-E6A0-4C13-8C3B-5D5036118A4C}">
      <dsp:nvSpPr>
        <dsp:cNvPr id="0" name=""/>
        <dsp:cNvSpPr/>
      </dsp:nvSpPr>
      <dsp:spPr>
        <a:xfrm>
          <a:off x="4415134" y="29066"/>
          <a:ext cx="3784330" cy="10189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b="0" kern="1200" dirty="0">
              <a:latin typeface="Bahnschrift Condensed" panose="020B0502040204020203" pitchFamily="34" charset="0"/>
              <a:ea typeface="Ebrima" panose="02000000000000000000" pitchFamily="2" charset="0"/>
              <a:cs typeface="Ebrima" panose="02000000000000000000" pitchFamily="2" charset="0"/>
            </a:rPr>
            <a:t>Alpine Linux</a:t>
          </a:r>
          <a:endParaRPr lang="en-GB" sz="4800" b="0" kern="1200" dirty="0">
            <a:latin typeface="Bahnschrift Condensed" panose="020B0502040204020203" pitchFamily="34" charset="0"/>
            <a:ea typeface="Ebrima" panose="02000000000000000000" pitchFamily="2" charset="0"/>
            <a:cs typeface="Ebrima" panose="02000000000000000000" pitchFamily="2" charset="0"/>
          </a:endParaRPr>
        </a:p>
      </dsp:txBody>
      <dsp:txXfrm>
        <a:off x="4415134" y="29066"/>
        <a:ext cx="3784330" cy="1018977"/>
      </dsp:txXfrm>
    </dsp:sp>
    <dsp:sp modelId="{9F254E33-2ECD-4FD1-8DEE-B8C24AE376D0}">
      <dsp:nvSpPr>
        <dsp:cNvPr id="0" name=""/>
        <dsp:cNvSpPr/>
      </dsp:nvSpPr>
      <dsp:spPr>
        <a:xfrm>
          <a:off x="1177310" y="1377734"/>
          <a:ext cx="1018977" cy="1018977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28575" cap="flat" cmpd="sng" algn="ctr">
          <a:solidFill>
            <a:srgbClr val="0D597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99FC0B-5C63-4762-A856-AC09552A24B3}">
      <dsp:nvSpPr>
        <dsp:cNvPr id="0" name=""/>
        <dsp:cNvSpPr/>
      </dsp:nvSpPr>
      <dsp:spPr>
        <a:xfrm>
          <a:off x="2307239" y="1375187"/>
          <a:ext cx="3232554" cy="10189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0" kern="1200">
              <a:latin typeface="Bahnschrift Condensed" panose="020B0502040204020203" pitchFamily="34" charset="0"/>
              <a:ea typeface="Ebrima" panose="02000000000000000000" pitchFamily="2" charset="0"/>
              <a:cs typeface="Ebrima" panose="02000000000000000000" pitchFamily="2" charset="0"/>
            </a:rPr>
            <a:t>KVM - QEMU - libvirt</a:t>
          </a:r>
        </a:p>
      </dsp:txBody>
      <dsp:txXfrm>
        <a:off x="2307239" y="1375187"/>
        <a:ext cx="3232554" cy="1018977"/>
      </dsp:txXfrm>
    </dsp:sp>
    <dsp:sp modelId="{EC3BDC7C-7F70-4DD6-9D13-3DD5F8E3C7EE}">
      <dsp:nvSpPr>
        <dsp:cNvPr id="0" name=""/>
        <dsp:cNvSpPr/>
      </dsp:nvSpPr>
      <dsp:spPr>
        <a:xfrm>
          <a:off x="378663" y="2728359"/>
          <a:ext cx="1018977" cy="1018977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l="-6000" r="-6000"/>
          </a:stretch>
        </a:blipFill>
        <a:ln w="28575" cap="flat" cmpd="sng" algn="ctr">
          <a:solidFill>
            <a:srgbClr val="0D597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8A526-7C70-4796-AEE0-79A96C786963}">
      <dsp:nvSpPr>
        <dsp:cNvPr id="0" name=""/>
        <dsp:cNvSpPr/>
      </dsp:nvSpPr>
      <dsp:spPr>
        <a:xfrm>
          <a:off x="1462748" y="2724028"/>
          <a:ext cx="4340692" cy="10189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0" kern="1200" dirty="0">
              <a:latin typeface="Bahnschrift Condensed" panose="020B0502040204020203" pitchFamily="34" charset="0"/>
              <a:ea typeface="Ebrima" panose="02000000000000000000" pitchFamily="2" charset="0"/>
              <a:cs typeface="Ebrima" panose="02000000000000000000" pitchFamily="2" charset="0"/>
            </a:rPr>
            <a:t>Debian </a:t>
          </a:r>
          <a:r>
            <a:rPr lang="en-GB" sz="2800" b="0" kern="1200" dirty="0" err="1">
              <a:latin typeface="Bahnschrift Condensed" panose="020B0502040204020203" pitchFamily="34" charset="0"/>
              <a:ea typeface="Ebrima" panose="02000000000000000000" pitchFamily="2" charset="0"/>
              <a:cs typeface="Ebrima" panose="02000000000000000000" pitchFamily="2" charset="0"/>
            </a:rPr>
            <a:t>inklusive</a:t>
          </a:r>
          <a:r>
            <a:rPr lang="en-GB" sz="2800" b="0" kern="1200" dirty="0">
              <a:latin typeface="Bahnschrift Condensed" panose="020B0502040204020203" pitchFamily="34" charset="0"/>
              <a:ea typeface="Ebrima" panose="02000000000000000000" pitchFamily="2" charset="0"/>
              <a:cs typeface="Ebrima" panose="02000000000000000000" pitchFamily="2" charset="0"/>
            </a:rPr>
            <a:t> SSH-</a:t>
          </a:r>
          <a:r>
            <a:rPr lang="en-GB" sz="2800" b="0" kern="1200" dirty="0" err="1">
              <a:latin typeface="Bahnschrift Condensed" panose="020B0502040204020203" pitchFamily="34" charset="0"/>
              <a:ea typeface="Ebrima" panose="02000000000000000000" pitchFamily="2" charset="0"/>
              <a:cs typeface="Ebrima" panose="02000000000000000000" pitchFamily="2" charset="0"/>
            </a:rPr>
            <a:t>Dienst</a:t>
          </a:r>
          <a:endParaRPr lang="en-GB" sz="2800" b="0" kern="1200" dirty="0">
            <a:latin typeface="Bahnschrift Condensed" panose="020B0502040204020203" pitchFamily="34" charset="0"/>
            <a:ea typeface="Ebrima" panose="02000000000000000000" pitchFamily="2" charset="0"/>
            <a:cs typeface="Ebrima" panose="02000000000000000000" pitchFamily="2" charset="0"/>
          </a:endParaRPr>
        </a:p>
      </dsp:txBody>
      <dsp:txXfrm>
        <a:off x="1462748" y="2724028"/>
        <a:ext cx="4340692" cy="1018977"/>
      </dsp:txXfrm>
    </dsp:sp>
    <dsp:sp modelId="{EE7D6BBE-7CD8-4D22-8766-A196AFBAB71D}">
      <dsp:nvSpPr>
        <dsp:cNvPr id="0" name=""/>
        <dsp:cNvSpPr/>
      </dsp:nvSpPr>
      <dsp:spPr>
        <a:xfrm>
          <a:off x="6265966" y="1377734"/>
          <a:ext cx="1018977" cy="1018977"/>
        </a:xfrm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 l="-8000" r="-8000"/>
          </a:stretch>
        </a:blipFill>
        <a:ln w="28575" cap="flat" cmpd="sng" algn="ctr">
          <a:solidFill>
            <a:srgbClr val="0D597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1FDE38-7186-4B03-A8C5-472FC0E07900}">
      <dsp:nvSpPr>
        <dsp:cNvPr id="0" name=""/>
        <dsp:cNvSpPr/>
      </dsp:nvSpPr>
      <dsp:spPr>
        <a:xfrm>
          <a:off x="7332622" y="1375187"/>
          <a:ext cx="1528466" cy="10189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0" kern="1200">
              <a:latin typeface="Bahnschrift Condensed" panose="020B0502040204020203" pitchFamily="34" charset="0"/>
              <a:ea typeface="Ebrima" panose="02000000000000000000" pitchFamily="2" charset="0"/>
              <a:cs typeface="Ebrima" panose="02000000000000000000" pitchFamily="2" charset="0"/>
            </a:rPr>
            <a:t>Docker</a:t>
          </a:r>
        </a:p>
      </dsp:txBody>
      <dsp:txXfrm>
        <a:off x="7332622" y="1375187"/>
        <a:ext cx="1528466" cy="1018977"/>
      </dsp:txXfrm>
    </dsp:sp>
    <dsp:sp modelId="{C612CC4C-568F-4D09-8145-0919DCFDD841}">
      <dsp:nvSpPr>
        <dsp:cNvPr id="0" name=""/>
        <dsp:cNvSpPr/>
      </dsp:nvSpPr>
      <dsp:spPr>
        <a:xfrm>
          <a:off x="5968943" y="2717690"/>
          <a:ext cx="1018977" cy="1018977"/>
        </a:xfrm>
        <a:prstGeom prst="ellipse">
          <a:avLst/>
        </a:prstGeom>
        <a:blipFill rotWithShape="1">
          <a:blip xmlns:r="http://schemas.openxmlformats.org/officeDocument/2006/relationships" r:embed="rId5"/>
          <a:srcRect/>
          <a:stretch>
            <a:fillRect l="-7000" r="-7000"/>
          </a:stretch>
        </a:blipFill>
        <a:ln w="28575" cap="flat" cmpd="sng" algn="ctr">
          <a:solidFill>
            <a:srgbClr val="0D597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8B55A5-5A1C-4075-A8F3-3B17F59AB31E}">
      <dsp:nvSpPr>
        <dsp:cNvPr id="0" name=""/>
        <dsp:cNvSpPr/>
      </dsp:nvSpPr>
      <dsp:spPr>
        <a:xfrm>
          <a:off x="6987931" y="2715143"/>
          <a:ext cx="1528466" cy="10189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0" kern="1200">
              <a:latin typeface="Bahnschrift Condensed" panose="020B0502040204020203" pitchFamily="34" charset="0"/>
              <a:ea typeface="Ebrima" panose="02000000000000000000" pitchFamily="2" charset="0"/>
              <a:cs typeface="Ebrima" panose="02000000000000000000" pitchFamily="2" charset="0"/>
            </a:rPr>
            <a:t>Portainer</a:t>
          </a:r>
        </a:p>
      </dsp:txBody>
      <dsp:txXfrm>
        <a:off x="6987931" y="2715143"/>
        <a:ext cx="1528466" cy="1018977"/>
      </dsp:txXfrm>
    </dsp:sp>
    <dsp:sp modelId="{65157C7C-5170-4993-B9C8-2E932041E4D0}">
      <dsp:nvSpPr>
        <dsp:cNvPr id="0" name=""/>
        <dsp:cNvSpPr/>
      </dsp:nvSpPr>
      <dsp:spPr>
        <a:xfrm>
          <a:off x="8724718" y="2717690"/>
          <a:ext cx="1018977" cy="1018977"/>
        </a:xfrm>
        <a:prstGeom prst="ellipse">
          <a:avLst/>
        </a:prstGeom>
        <a:blipFill rotWithShape="1">
          <a:blip xmlns:r="http://schemas.openxmlformats.org/officeDocument/2006/relationships" r:embed="rId6"/>
          <a:srcRect/>
          <a:stretch>
            <a:fillRect l="-3000" r="-3000"/>
          </a:stretch>
        </a:blipFill>
        <a:ln w="28575" cap="flat" cmpd="sng" algn="ctr">
          <a:solidFill>
            <a:srgbClr val="0D597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004A17-FC60-4E3F-9574-719322F11CC3}">
      <dsp:nvSpPr>
        <dsp:cNvPr id="0" name=""/>
        <dsp:cNvSpPr/>
      </dsp:nvSpPr>
      <dsp:spPr>
        <a:xfrm>
          <a:off x="9790632" y="2715143"/>
          <a:ext cx="1084768" cy="10189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0" kern="1200">
              <a:latin typeface="Bahnschrift Condensed" panose="020B0502040204020203" pitchFamily="34" charset="0"/>
              <a:ea typeface="Ebrima" panose="02000000000000000000" pitchFamily="2" charset="0"/>
              <a:cs typeface="Ebrima" panose="02000000000000000000" pitchFamily="2" charset="0"/>
            </a:rPr>
            <a:t>NGINX</a:t>
          </a:r>
        </a:p>
      </dsp:txBody>
      <dsp:txXfrm>
        <a:off x="9790632" y="2715143"/>
        <a:ext cx="1084768" cy="10189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162BF8-435E-4C9F-B33C-4BEA468F144F}">
      <dsp:nvSpPr>
        <dsp:cNvPr id="0" name=""/>
        <dsp:cNvSpPr/>
      </dsp:nvSpPr>
      <dsp:spPr>
        <a:xfrm>
          <a:off x="0" y="0"/>
          <a:ext cx="7216842" cy="891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kern="1200" dirty="0"/>
            <a:t>Installation über </a:t>
          </a:r>
          <a:r>
            <a:rPr lang="de-DE" sz="3200" kern="1200" dirty="0" err="1"/>
            <a:t>Virtualbox</a:t>
          </a:r>
          <a:endParaRPr lang="de-DE" sz="3200" kern="1200" dirty="0"/>
        </a:p>
      </dsp:txBody>
      <dsp:txXfrm>
        <a:off x="26102" y="26102"/>
        <a:ext cx="6179860" cy="838997"/>
      </dsp:txXfrm>
    </dsp:sp>
    <dsp:sp modelId="{7138F802-50FE-495E-964A-87D5903A5F8E}">
      <dsp:nvSpPr>
        <dsp:cNvPr id="0" name=""/>
        <dsp:cNvSpPr/>
      </dsp:nvSpPr>
      <dsp:spPr>
        <a:xfrm>
          <a:off x="604410" y="1053237"/>
          <a:ext cx="7216842" cy="891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kern="1200" dirty="0"/>
            <a:t>Netzwerkbrücke einrichten</a:t>
          </a:r>
        </a:p>
      </dsp:txBody>
      <dsp:txXfrm>
        <a:off x="630512" y="1079339"/>
        <a:ext cx="5980947" cy="838997"/>
      </dsp:txXfrm>
    </dsp:sp>
    <dsp:sp modelId="{3EE8DBA8-8B5B-4E4A-9B5D-1493F21279E4}">
      <dsp:nvSpPr>
        <dsp:cNvPr id="0" name=""/>
        <dsp:cNvSpPr/>
      </dsp:nvSpPr>
      <dsp:spPr>
        <a:xfrm>
          <a:off x="1199800" y="2106475"/>
          <a:ext cx="7216842" cy="891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kern="1200" dirty="0"/>
            <a:t>Statische IP-Adresse konfigurieren</a:t>
          </a:r>
        </a:p>
      </dsp:txBody>
      <dsp:txXfrm>
        <a:off x="1225902" y="2132577"/>
        <a:ext cx="5989968" cy="838997"/>
      </dsp:txXfrm>
    </dsp:sp>
    <dsp:sp modelId="{6F19DD59-52BB-436B-883F-ECB8EF612A01}">
      <dsp:nvSpPr>
        <dsp:cNvPr id="0" name=""/>
        <dsp:cNvSpPr/>
      </dsp:nvSpPr>
      <dsp:spPr>
        <a:xfrm>
          <a:off x="1804210" y="3159713"/>
          <a:ext cx="7216842" cy="891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kern="1200" dirty="0"/>
            <a:t>SSH-Server einrichten</a:t>
          </a:r>
        </a:p>
      </dsp:txBody>
      <dsp:txXfrm>
        <a:off x="1830312" y="3185815"/>
        <a:ext cx="5980947" cy="838997"/>
      </dsp:txXfrm>
    </dsp:sp>
    <dsp:sp modelId="{B789BAD1-2F55-4732-AC87-FF377EE04387}">
      <dsp:nvSpPr>
        <dsp:cNvPr id="0" name=""/>
        <dsp:cNvSpPr/>
      </dsp:nvSpPr>
      <dsp:spPr>
        <a:xfrm>
          <a:off x="6637561" y="682579"/>
          <a:ext cx="579280" cy="57928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700" kern="1200"/>
        </a:p>
      </dsp:txBody>
      <dsp:txXfrm>
        <a:off x="6767899" y="682579"/>
        <a:ext cx="318604" cy="435908"/>
      </dsp:txXfrm>
    </dsp:sp>
    <dsp:sp modelId="{90439804-47FE-4CC7-84B4-3B2A033FC612}">
      <dsp:nvSpPr>
        <dsp:cNvPr id="0" name=""/>
        <dsp:cNvSpPr/>
      </dsp:nvSpPr>
      <dsp:spPr>
        <a:xfrm>
          <a:off x="7241972" y="1735817"/>
          <a:ext cx="579280" cy="57928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700" kern="1200"/>
        </a:p>
      </dsp:txBody>
      <dsp:txXfrm>
        <a:off x="7372310" y="1735817"/>
        <a:ext cx="318604" cy="435908"/>
      </dsp:txXfrm>
    </dsp:sp>
    <dsp:sp modelId="{BD1F5C45-1ACD-4EA0-9F9C-738AA39505F4}">
      <dsp:nvSpPr>
        <dsp:cNvPr id="0" name=""/>
        <dsp:cNvSpPr/>
      </dsp:nvSpPr>
      <dsp:spPr>
        <a:xfrm>
          <a:off x="7837361" y="2789054"/>
          <a:ext cx="579280" cy="57928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700" kern="1200"/>
        </a:p>
      </dsp:txBody>
      <dsp:txXfrm>
        <a:off x="7967699" y="2789054"/>
        <a:ext cx="318604" cy="4359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33B970-BAC6-41FF-8FCC-F639188B741A}">
      <dsp:nvSpPr>
        <dsp:cNvPr id="0" name=""/>
        <dsp:cNvSpPr/>
      </dsp:nvSpPr>
      <dsp:spPr>
        <a:xfrm>
          <a:off x="0" y="2549385"/>
          <a:ext cx="3885227" cy="83676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Hardware</a:t>
          </a:r>
        </a:p>
      </dsp:txBody>
      <dsp:txXfrm>
        <a:off x="0" y="2549385"/>
        <a:ext cx="3885227" cy="836765"/>
      </dsp:txXfrm>
    </dsp:sp>
    <dsp:sp modelId="{508D6B60-B8A9-41E1-A6C0-B2D0BDF63360}">
      <dsp:nvSpPr>
        <dsp:cNvPr id="0" name=""/>
        <dsp:cNvSpPr/>
      </dsp:nvSpPr>
      <dsp:spPr>
        <a:xfrm rot="10800000">
          <a:off x="0" y="1274991"/>
          <a:ext cx="3885227" cy="1286944"/>
        </a:xfrm>
        <a:prstGeom prst="upArrowCallou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Kernel</a:t>
          </a:r>
          <a:endParaRPr lang="de-DE" sz="1600" kern="1200" dirty="0"/>
        </a:p>
      </dsp:txBody>
      <dsp:txXfrm rot="-10800000">
        <a:off x="0" y="1274991"/>
        <a:ext cx="3885227" cy="451717"/>
      </dsp:txXfrm>
    </dsp:sp>
    <dsp:sp modelId="{2858B917-AE45-4A40-92E2-E1190CFCE7A1}">
      <dsp:nvSpPr>
        <dsp:cNvPr id="0" name=""/>
        <dsp:cNvSpPr/>
      </dsp:nvSpPr>
      <dsp:spPr>
        <a:xfrm>
          <a:off x="0" y="1726709"/>
          <a:ext cx="3885227" cy="384796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KVM</a:t>
          </a:r>
          <a:endParaRPr lang="de-DE" sz="2400" kern="1200" dirty="0"/>
        </a:p>
      </dsp:txBody>
      <dsp:txXfrm>
        <a:off x="0" y="1726709"/>
        <a:ext cx="3885227" cy="384796"/>
      </dsp:txXfrm>
    </dsp:sp>
    <dsp:sp modelId="{33ABD995-9DDD-42C6-BC22-195928B9FD18}">
      <dsp:nvSpPr>
        <dsp:cNvPr id="0" name=""/>
        <dsp:cNvSpPr/>
      </dsp:nvSpPr>
      <dsp:spPr>
        <a:xfrm rot="10800000">
          <a:off x="0" y="598"/>
          <a:ext cx="3885227" cy="1286944"/>
        </a:xfrm>
        <a:prstGeom prst="upArrowCallou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QEMU</a:t>
          </a:r>
          <a:endParaRPr lang="de-DE" sz="1600" kern="1200" dirty="0"/>
        </a:p>
      </dsp:txBody>
      <dsp:txXfrm rot="-10800000">
        <a:off x="0" y="598"/>
        <a:ext cx="3885227" cy="451717"/>
      </dsp:txXfrm>
    </dsp:sp>
    <dsp:sp modelId="{99A82DCE-2905-465A-838B-2AA6421090A6}">
      <dsp:nvSpPr>
        <dsp:cNvPr id="0" name=""/>
        <dsp:cNvSpPr/>
      </dsp:nvSpPr>
      <dsp:spPr>
        <a:xfrm>
          <a:off x="1897" y="452316"/>
          <a:ext cx="1293810" cy="384796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VM</a:t>
          </a:r>
          <a:endParaRPr lang="de-DE" sz="2400" kern="1200" dirty="0"/>
        </a:p>
      </dsp:txBody>
      <dsp:txXfrm>
        <a:off x="1897" y="452316"/>
        <a:ext cx="1293810" cy="384796"/>
      </dsp:txXfrm>
    </dsp:sp>
    <dsp:sp modelId="{BE3A9A9C-6400-4FEA-B317-8F8EBFA20897}">
      <dsp:nvSpPr>
        <dsp:cNvPr id="0" name=""/>
        <dsp:cNvSpPr/>
      </dsp:nvSpPr>
      <dsp:spPr>
        <a:xfrm>
          <a:off x="1295708" y="452316"/>
          <a:ext cx="1293810" cy="384796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VM</a:t>
          </a:r>
        </a:p>
      </dsp:txBody>
      <dsp:txXfrm>
        <a:off x="1295708" y="452316"/>
        <a:ext cx="1293810" cy="384796"/>
      </dsp:txXfrm>
    </dsp:sp>
    <dsp:sp modelId="{92F360F5-896E-41FF-90C5-6EAF56EBB09D}">
      <dsp:nvSpPr>
        <dsp:cNvPr id="0" name=""/>
        <dsp:cNvSpPr/>
      </dsp:nvSpPr>
      <dsp:spPr>
        <a:xfrm>
          <a:off x="2589518" y="452316"/>
          <a:ext cx="1293810" cy="384796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VM</a:t>
          </a:r>
        </a:p>
      </dsp:txBody>
      <dsp:txXfrm>
        <a:off x="2589518" y="452316"/>
        <a:ext cx="1293810" cy="3847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6F1DB8-984E-4B54-9680-2B3C420092C3}">
      <dsp:nvSpPr>
        <dsp:cNvPr id="0" name=""/>
        <dsp:cNvSpPr/>
      </dsp:nvSpPr>
      <dsp:spPr>
        <a:xfrm>
          <a:off x="473" y="0"/>
          <a:ext cx="1231932" cy="1669349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Container A</a:t>
          </a:r>
        </a:p>
      </dsp:txBody>
      <dsp:txXfrm>
        <a:off x="473" y="0"/>
        <a:ext cx="1231932" cy="500805"/>
      </dsp:txXfrm>
    </dsp:sp>
    <dsp:sp modelId="{20DE6C82-DEBD-4423-9AD5-434474B5C952}">
      <dsp:nvSpPr>
        <dsp:cNvPr id="0" name=""/>
        <dsp:cNvSpPr/>
      </dsp:nvSpPr>
      <dsp:spPr>
        <a:xfrm>
          <a:off x="123667" y="501294"/>
          <a:ext cx="985545" cy="50333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App A</a:t>
          </a:r>
        </a:p>
      </dsp:txBody>
      <dsp:txXfrm>
        <a:off x="138409" y="516036"/>
        <a:ext cx="956061" cy="473847"/>
      </dsp:txXfrm>
    </dsp:sp>
    <dsp:sp modelId="{7E2EB09B-B09A-48C2-9831-6D09617485DD}">
      <dsp:nvSpPr>
        <dsp:cNvPr id="0" name=""/>
        <dsp:cNvSpPr/>
      </dsp:nvSpPr>
      <dsp:spPr>
        <a:xfrm>
          <a:off x="123667" y="1082061"/>
          <a:ext cx="985545" cy="50333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Libs</a:t>
          </a:r>
          <a:endParaRPr lang="de-DE" sz="1600" kern="1200" dirty="0"/>
        </a:p>
      </dsp:txBody>
      <dsp:txXfrm>
        <a:off x="138409" y="1096803"/>
        <a:ext cx="956061" cy="473847"/>
      </dsp:txXfrm>
    </dsp:sp>
    <dsp:sp modelId="{27E45080-1131-465A-8F29-CD9CA619C98C}">
      <dsp:nvSpPr>
        <dsp:cNvPr id="0" name=""/>
        <dsp:cNvSpPr/>
      </dsp:nvSpPr>
      <dsp:spPr>
        <a:xfrm>
          <a:off x="1324801" y="0"/>
          <a:ext cx="1231932" cy="1669349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Container B</a:t>
          </a:r>
        </a:p>
      </dsp:txBody>
      <dsp:txXfrm>
        <a:off x="1324801" y="0"/>
        <a:ext cx="1231932" cy="500805"/>
      </dsp:txXfrm>
    </dsp:sp>
    <dsp:sp modelId="{C754F5A3-F477-4AE5-87BF-FFE2467B8A45}">
      <dsp:nvSpPr>
        <dsp:cNvPr id="0" name=""/>
        <dsp:cNvSpPr/>
      </dsp:nvSpPr>
      <dsp:spPr>
        <a:xfrm>
          <a:off x="1447994" y="501294"/>
          <a:ext cx="985545" cy="50333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App B</a:t>
          </a:r>
        </a:p>
      </dsp:txBody>
      <dsp:txXfrm>
        <a:off x="1462736" y="516036"/>
        <a:ext cx="956061" cy="473847"/>
      </dsp:txXfrm>
    </dsp:sp>
    <dsp:sp modelId="{43324443-624C-4D64-8D4A-E02720888488}">
      <dsp:nvSpPr>
        <dsp:cNvPr id="0" name=""/>
        <dsp:cNvSpPr/>
      </dsp:nvSpPr>
      <dsp:spPr>
        <a:xfrm>
          <a:off x="1447994" y="1082061"/>
          <a:ext cx="985545" cy="503331"/>
        </a:xfrm>
        <a:prstGeom prst="roundRect">
          <a:avLst>
            <a:gd name="adj" fmla="val 10000"/>
          </a:avLst>
        </a:prstGeom>
        <a:solidFill>
          <a:srgbClr val="2496E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Libs</a:t>
          </a:r>
          <a:endParaRPr lang="de-DE" sz="1600" kern="1200" dirty="0"/>
        </a:p>
      </dsp:txBody>
      <dsp:txXfrm>
        <a:off x="1462736" y="1096803"/>
        <a:ext cx="956061" cy="473847"/>
      </dsp:txXfrm>
    </dsp:sp>
    <dsp:sp modelId="{EBDBB0CA-9C81-41F9-9F5D-F4723C4C6144}">
      <dsp:nvSpPr>
        <dsp:cNvPr id="0" name=""/>
        <dsp:cNvSpPr/>
      </dsp:nvSpPr>
      <dsp:spPr>
        <a:xfrm>
          <a:off x="2649128" y="0"/>
          <a:ext cx="1231932" cy="1669349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Container C</a:t>
          </a:r>
        </a:p>
      </dsp:txBody>
      <dsp:txXfrm>
        <a:off x="2649128" y="0"/>
        <a:ext cx="1231932" cy="500805"/>
      </dsp:txXfrm>
    </dsp:sp>
    <dsp:sp modelId="{8B146A71-E7D7-422A-82BE-6D077BF269DB}">
      <dsp:nvSpPr>
        <dsp:cNvPr id="0" name=""/>
        <dsp:cNvSpPr/>
      </dsp:nvSpPr>
      <dsp:spPr>
        <a:xfrm>
          <a:off x="2772321" y="501294"/>
          <a:ext cx="985545" cy="50333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App C</a:t>
          </a:r>
        </a:p>
      </dsp:txBody>
      <dsp:txXfrm>
        <a:off x="2787063" y="516036"/>
        <a:ext cx="956061" cy="473847"/>
      </dsp:txXfrm>
    </dsp:sp>
    <dsp:sp modelId="{06C9BC51-E5A7-4550-8D30-A905CFDBB7CF}">
      <dsp:nvSpPr>
        <dsp:cNvPr id="0" name=""/>
        <dsp:cNvSpPr/>
      </dsp:nvSpPr>
      <dsp:spPr>
        <a:xfrm>
          <a:off x="2772321" y="1082061"/>
          <a:ext cx="985545" cy="50333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Libs</a:t>
          </a:r>
          <a:endParaRPr lang="de-DE" sz="1600" kern="1200" dirty="0"/>
        </a:p>
      </dsp:txBody>
      <dsp:txXfrm>
        <a:off x="2787063" y="1096803"/>
        <a:ext cx="956061" cy="47384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6F1DB8-984E-4B54-9680-2B3C420092C3}">
      <dsp:nvSpPr>
        <dsp:cNvPr id="0" name=""/>
        <dsp:cNvSpPr/>
      </dsp:nvSpPr>
      <dsp:spPr>
        <a:xfrm>
          <a:off x="473" y="0"/>
          <a:ext cx="1231932" cy="220880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VM</a:t>
          </a:r>
          <a:endParaRPr lang="de-DE" sz="1800" kern="1200" dirty="0"/>
        </a:p>
      </dsp:txBody>
      <dsp:txXfrm>
        <a:off x="473" y="0"/>
        <a:ext cx="1231932" cy="662641"/>
      </dsp:txXfrm>
    </dsp:sp>
    <dsp:sp modelId="{7B09AADA-784D-4DAE-95C4-B04F0F06DF9D}">
      <dsp:nvSpPr>
        <dsp:cNvPr id="0" name=""/>
        <dsp:cNvSpPr/>
      </dsp:nvSpPr>
      <dsp:spPr>
        <a:xfrm>
          <a:off x="123667" y="662830"/>
          <a:ext cx="985546" cy="4339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App</a:t>
          </a:r>
        </a:p>
      </dsp:txBody>
      <dsp:txXfrm>
        <a:off x="136377" y="675540"/>
        <a:ext cx="960126" cy="408521"/>
      </dsp:txXfrm>
    </dsp:sp>
    <dsp:sp modelId="{6201C6D2-61A2-4788-8F5D-FF871021FA01}">
      <dsp:nvSpPr>
        <dsp:cNvPr id="0" name=""/>
        <dsp:cNvSpPr/>
      </dsp:nvSpPr>
      <dsp:spPr>
        <a:xfrm>
          <a:off x="123667" y="1163532"/>
          <a:ext cx="985546" cy="4339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 err="1"/>
            <a:t>Libs</a:t>
          </a:r>
          <a:endParaRPr lang="de-DE" sz="1800" kern="1200" dirty="0"/>
        </a:p>
      </dsp:txBody>
      <dsp:txXfrm>
        <a:off x="136377" y="1176242"/>
        <a:ext cx="960126" cy="408521"/>
      </dsp:txXfrm>
    </dsp:sp>
    <dsp:sp modelId="{E7EF7413-177B-4295-969D-AD3D4299676A}">
      <dsp:nvSpPr>
        <dsp:cNvPr id="0" name=""/>
        <dsp:cNvSpPr/>
      </dsp:nvSpPr>
      <dsp:spPr>
        <a:xfrm>
          <a:off x="123667" y="1664235"/>
          <a:ext cx="985546" cy="433941"/>
        </a:xfrm>
        <a:prstGeom prst="roundRect">
          <a:avLst>
            <a:gd name="adj" fmla="val 10000"/>
          </a:avLst>
        </a:prstGeom>
        <a:solidFill>
          <a:srgbClr val="743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OS</a:t>
          </a:r>
        </a:p>
      </dsp:txBody>
      <dsp:txXfrm>
        <a:off x="136377" y="1676945"/>
        <a:ext cx="960126" cy="408521"/>
      </dsp:txXfrm>
    </dsp:sp>
    <dsp:sp modelId="{2814F379-2B6E-46C8-85D1-4C5A303F4858}">
      <dsp:nvSpPr>
        <dsp:cNvPr id="0" name=""/>
        <dsp:cNvSpPr/>
      </dsp:nvSpPr>
      <dsp:spPr>
        <a:xfrm>
          <a:off x="1324801" y="0"/>
          <a:ext cx="1231932" cy="220880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VM</a:t>
          </a:r>
        </a:p>
      </dsp:txBody>
      <dsp:txXfrm>
        <a:off x="1324801" y="0"/>
        <a:ext cx="1231932" cy="662641"/>
      </dsp:txXfrm>
    </dsp:sp>
    <dsp:sp modelId="{82D1CB99-8610-455C-A1F4-F182DBB699A9}">
      <dsp:nvSpPr>
        <dsp:cNvPr id="0" name=""/>
        <dsp:cNvSpPr/>
      </dsp:nvSpPr>
      <dsp:spPr>
        <a:xfrm>
          <a:off x="1447994" y="662830"/>
          <a:ext cx="985546" cy="4339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App</a:t>
          </a:r>
        </a:p>
      </dsp:txBody>
      <dsp:txXfrm>
        <a:off x="1460704" y="675540"/>
        <a:ext cx="960126" cy="408521"/>
      </dsp:txXfrm>
    </dsp:sp>
    <dsp:sp modelId="{9738CEE1-78C6-4705-9EF7-E5D6FC54C13B}">
      <dsp:nvSpPr>
        <dsp:cNvPr id="0" name=""/>
        <dsp:cNvSpPr/>
      </dsp:nvSpPr>
      <dsp:spPr>
        <a:xfrm>
          <a:off x="1447994" y="1163532"/>
          <a:ext cx="985546" cy="4339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 err="1"/>
            <a:t>Libs</a:t>
          </a:r>
          <a:endParaRPr lang="de-DE" sz="1800" kern="1200" dirty="0"/>
        </a:p>
      </dsp:txBody>
      <dsp:txXfrm>
        <a:off x="1460704" y="1176242"/>
        <a:ext cx="960126" cy="408521"/>
      </dsp:txXfrm>
    </dsp:sp>
    <dsp:sp modelId="{A2D4389E-5BD4-47F2-A10B-12E208FB0B20}">
      <dsp:nvSpPr>
        <dsp:cNvPr id="0" name=""/>
        <dsp:cNvSpPr/>
      </dsp:nvSpPr>
      <dsp:spPr>
        <a:xfrm>
          <a:off x="1447994" y="1664235"/>
          <a:ext cx="985546" cy="433941"/>
        </a:xfrm>
        <a:prstGeom prst="roundRect">
          <a:avLst>
            <a:gd name="adj" fmla="val 10000"/>
          </a:avLst>
        </a:prstGeom>
        <a:solidFill>
          <a:srgbClr val="74320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OS</a:t>
          </a:r>
        </a:p>
      </dsp:txBody>
      <dsp:txXfrm>
        <a:off x="1460704" y="1676945"/>
        <a:ext cx="960126" cy="408521"/>
      </dsp:txXfrm>
    </dsp:sp>
    <dsp:sp modelId="{FF217DE2-D2EC-4567-A007-2D96B4CDA4D1}">
      <dsp:nvSpPr>
        <dsp:cNvPr id="0" name=""/>
        <dsp:cNvSpPr/>
      </dsp:nvSpPr>
      <dsp:spPr>
        <a:xfrm>
          <a:off x="2649129" y="0"/>
          <a:ext cx="1231932" cy="220880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VM</a:t>
          </a:r>
        </a:p>
      </dsp:txBody>
      <dsp:txXfrm>
        <a:off x="2649129" y="0"/>
        <a:ext cx="1231932" cy="662641"/>
      </dsp:txXfrm>
    </dsp:sp>
    <dsp:sp modelId="{6BFF3C1B-1703-4B82-BABD-BDACEBE9923B}">
      <dsp:nvSpPr>
        <dsp:cNvPr id="0" name=""/>
        <dsp:cNvSpPr/>
      </dsp:nvSpPr>
      <dsp:spPr>
        <a:xfrm>
          <a:off x="2772322" y="662830"/>
          <a:ext cx="985546" cy="4339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App</a:t>
          </a:r>
        </a:p>
      </dsp:txBody>
      <dsp:txXfrm>
        <a:off x="2785032" y="675540"/>
        <a:ext cx="960126" cy="408521"/>
      </dsp:txXfrm>
    </dsp:sp>
    <dsp:sp modelId="{CF622FE0-B4AA-426E-9BB5-C203AF6569A5}">
      <dsp:nvSpPr>
        <dsp:cNvPr id="0" name=""/>
        <dsp:cNvSpPr/>
      </dsp:nvSpPr>
      <dsp:spPr>
        <a:xfrm>
          <a:off x="2772322" y="1163532"/>
          <a:ext cx="985546" cy="4339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 err="1"/>
            <a:t>Libs</a:t>
          </a:r>
          <a:endParaRPr lang="de-DE" sz="1800" kern="1200" dirty="0"/>
        </a:p>
      </dsp:txBody>
      <dsp:txXfrm>
        <a:off x="2785032" y="1176242"/>
        <a:ext cx="960126" cy="408521"/>
      </dsp:txXfrm>
    </dsp:sp>
    <dsp:sp modelId="{10D7F554-479E-4BD4-8930-A0E505FED55C}">
      <dsp:nvSpPr>
        <dsp:cNvPr id="0" name=""/>
        <dsp:cNvSpPr/>
      </dsp:nvSpPr>
      <dsp:spPr>
        <a:xfrm>
          <a:off x="2772322" y="1664235"/>
          <a:ext cx="985546" cy="433941"/>
        </a:xfrm>
        <a:prstGeom prst="roundRect">
          <a:avLst>
            <a:gd name="adj" fmla="val 10000"/>
          </a:avLst>
        </a:prstGeom>
        <a:solidFill>
          <a:srgbClr val="74320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OS</a:t>
          </a:r>
        </a:p>
      </dsp:txBody>
      <dsp:txXfrm>
        <a:off x="2785032" y="1676945"/>
        <a:ext cx="960126" cy="40852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955CA9-AA96-4104-AE8A-2924B443C61B}">
      <dsp:nvSpPr>
        <dsp:cNvPr id="0" name=""/>
        <dsp:cNvSpPr/>
      </dsp:nvSpPr>
      <dsp:spPr>
        <a:xfrm>
          <a:off x="0" y="383438"/>
          <a:ext cx="5392738" cy="1190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8536" tIns="437388" rIns="418536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100" kern="1200" dirty="0"/>
            <a:t>Port 9000 </a:t>
          </a:r>
          <a:r>
            <a:rPr lang="de-DE" sz="2100" kern="1200" dirty="0">
              <a:sym typeface="Wingdings" panose="05000000000000000000" pitchFamily="2" charset="2"/>
            </a:rPr>
            <a:t> 9000</a:t>
          </a:r>
          <a:endParaRPr lang="de-DE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100" kern="1200" dirty="0"/>
            <a:t>Chain wird von Docker angelegt</a:t>
          </a:r>
        </a:p>
      </dsp:txBody>
      <dsp:txXfrm>
        <a:off x="0" y="383438"/>
        <a:ext cx="5392738" cy="1190700"/>
      </dsp:txXfrm>
    </dsp:sp>
    <dsp:sp modelId="{109A77CE-8E14-40B7-A081-22FE98A0353E}">
      <dsp:nvSpPr>
        <dsp:cNvPr id="0" name=""/>
        <dsp:cNvSpPr/>
      </dsp:nvSpPr>
      <dsp:spPr>
        <a:xfrm>
          <a:off x="269636" y="73478"/>
          <a:ext cx="3774916" cy="6199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683" tIns="0" rIns="142683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 err="1"/>
            <a:t>Portainer</a:t>
          </a:r>
          <a:endParaRPr lang="de-DE" sz="2100" kern="1200" dirty="0"/>
        </a:p>
      </dsp:txBody>
      <dsp:txXfrm>
        <a:off x="299898" y="103740"/>
        <a:ext cx="3714392" cy="559396"/>
      </dsp:txXfrm>
    </dsp:sp>
    <dsp:sp modelId="{D65F1A6C-78D2-448D-B4A7-D6F5709A243D}">
      <dsp:nvSpPr>
        <dsp:cNvPr id="0" name=""/>
        <dsp:cNvSpPr/>
      </dsp:nvSpPr>
      <dsp:spPr>
        <a:xfrm>
          <a:off x="0" y="1997498"/>
          <a:ext cx="5392738" cy="1190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8536" tIns="437388" rIns="418536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100" kern="1200" dirty="0"/>
            <a:t>Port 80 </a:t>
          </a:r>
          <a:r>
            <a:rPr lang="de-DE" sz="2100" kern="1200" dirty="0">
              <a:sym typeface="Wingdings" panose="05000000000000000000" pitchFamily="2" charset="2"/>
            </a:rPr>
            <a:t> 80</a:t>
          </a:r>
          <a:endParaRPr lang="de-DE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100" kern="1200" dirty="0"/>
            <a:t>Chain wird von Docker angelegt</a:t>
          </a:r>
        </a:p>
      </dsp:txBody>
      <dsp:txXfrm>
        <a:off x="0" y="1997498"/>
        <a:ext cx="5392738" cy="1190700"/>
      </dsp:txXfrm>
    </dsp:sp>
    <dsp:sp modelId="{821FB913-F8B1-4EB7-B030-41A6C9430931}">
      <dsp:nvSpPr>
        <dsp:cNvPr id="0" name=""/>
        <dsp:cNvSpPr/>
      </dsp:nvSpPr>
      <dsp:spPr>
        <a:xfrm>
          <a:off x="269636" y="1687538"/>
          <a:ext cx="3774916" cy="6199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683" tIns="0" rIns="142683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 err="1"/>
            <a:t>Nginx</a:t>
          </a:r>
          <a:endParaRPr lang="de-DE" sz="2100" kern="1200" dirty="0"/>
        </a:p>
      </dsp:txBody>
      <dsp:txXfrm>
        <a:off x="299898" y="1717800"/>
        <a:ext cx="3714392" cy="55939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359197-083F-47ED-A34B-AB7D5D1D4B2A}">
      <dsp:nvSpPr>
        <dsp:cNvPr id="0" name=""/>
        <dsp:cNvSpPr/>
      </dsp:nvSpPr>
      <dsp:spPr>
        <a:xfrm>
          <a:off x="0" y="380508"/>
          <a:ext cx="5392737" cy="2286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8536" tIns="458216" rIns="418536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200" kern="1200" dirty="0"/>
            <a:t>SSH Service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200" kern="1200" dirty="0"/>
            <a:t>Port </a:t>
          </a:r>
          <a:r>
            <a:rPr lang="de-DE" sz="2200" kern="1200" dirty="0">
              <a:sym typeface="Wingdings" panose="05000000000000000000" pitchFamily="2" charset="2"/>
            </a:rPr>
            <a:t>9876</a:t>
          </a:r>
          <a:r>
            <a:rPr lang="de-DE" sz="2200" kern="1200" dirty="0"/>
            <a:t> </a:t>
          </a:r>
          <a:r>
            <a:rPr lang="de-DE" sz="2200" kern="1200" dirty="0">
              <a:sym typeface="Wingdings" panose="05000000000000000000" pitchFamily="2" charset="2"/>
            </a:rPr>
            <a:t> 22</a:t>
          </a:r>
          <a:endParaRPr lang="de-DE" sz="2200" kern="1200" dirty="0"/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200" kern="1200" dirty="0"/>
            <a:t>Portweiterleitung wird durch </a:t>
          </a:r>
          <a:r>
            <a:rPr lang="de-DE" sz="2200" kern="1200" dirty="0" err="1"/>
            <a:t>iptables</a:t>
          </a:r>
          <a:r>
            <a:rPr lang="de-DE" sz="2200" kern="1200" dirty="0"/>
            <a:t> ermöglicht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200" kern="1200" dirty="0" err="1"/>
            <a:t>Prerouting</a:t>
          </a:r>
          <a:r>
            <a:rPr lang="de-DE" sz="2200" kern="1200" dirty="0"/>
            <a:t> &amp; </a:t>
          </a:r>
          <a:r>
            <a:rPr lang="de-DE" sz="2200" kern="1200" dirty="0" err="1"/>
            <a:t>forwarding</a:t>
          </a:r>
          <a:endParaRPr lang="de-DE" sz="2200" kern="1200" dirty="0"/>
        </a:p>
      </dsp:txBody>
      <dsp:txXfrm>
        <a:off x="0" y="380508"/>
        <a:ext cx="5392737" cy="2286900"/>
      </dsp:txXfrm>
    </dsp:sp>
    <dsp:sp modelId="{B36FA04B-C47A-4535-A706-ACA062BD6C71}">
      <dsp:nvSpPr>
        <dsp:cNvPr id="0" name=""/>
        <dsp:cNvSpPr/>
      </dsp:nvSpPr>
      <dsp:spPr>
        <a:xfrm>
          <a:off x="269636" y="55788"/>
          <a:ext cx="3774915" cy="649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683" tIns="0" rIns="14268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Debian</a:t>
          </a:r>
        </a:p>
      </dsp:txBody>
      <dsp:txXfrm>
        <a:off x="301339" y="87491"/>
        <a:ext cx="3711509" cy="586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1A9778A4-5989-4B73-B806-3D313DF86F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de-DE"/>
              <a:t>ALPINE LINUX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EA4154-7C38-4947-B5AD-02E491995E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CF449-96F2-4140-9ACD-00D2DB603D3A}" type="datetimeFigureOut">
              <a:rPr lang="de-DE" smtClean="0"/>
              <a:t>13.01.2022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CE34BB0-A96D-4A76-9F13-8E5E0F1767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ALPINE LINUX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CE0EC8-3BAE-4AE4-AB08-BAFB99590B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49A195-F19A-4BDD-A61C-6C0960F12D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76828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de-DE" noProof="0"/>
              <a:t>ALPINE LINUX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A953E0-B6BA-4FDC-A9D7-5E3E2548A0EF}" type="datetimeFigureOut">
              <a:rPr lang="de-DE" noProof="0" smtClean="0"/>
              <a:t>13.01.2022</a:t>
            </a:fld>
            <a:endParaRPr lang="de-DE" noProof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Textmasterformate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 noProof="0"/>
              <a:t>ALPINE LINUX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059D1-1E64-4095-816B-E25F58AA521B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7056426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9060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8109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2163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52FD7EF8-B80C-4EAF-BDE9-3F6BA4E2A20F}" type="datetime1">
              <a:rPr lang="de-DE" noProof="0" smtClean="0"/>
              <a:t>13.01.2022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AFD730BD-5937-405C-BD95-FF3ACE1D618D}" type="datetime1">
              <a:rPr lang="de-DE" noProof="0" smtClean="0"/>
              <a:t>13.01.2022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6F017FFA-7AEE-4C00-88EF-1712D868907B}" type="datetime1">
              <a:rPr lang="de-DE" noProof="0" smtClean="0"/>
              <a:t>13.01.2022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 noChangeAspect="1"/>
          </p:cNvSpPr>
          <p:nvPr/>
        </p:nvSpPr>
        <p:spPr>
          <a:xfrm>
            <a:off x="440286" y="999201"/>
            <a:ext cx="11309338" cy="80450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1089892"/>
            <a:ext cx="11029616" cy="626064"/>
          </a:xfrm>
        </p:spPr>
        <p:txBody>
          <a:bodyPr rtlCol="0">
            <a:normAutofit/>
          </a:bodyPr>
          <a:lstStyle>
            <a:lvl1pPr>
              <a:defRPr sz="3200"/>
            </a:lvl1pPr>
          </a:lstStyle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81192" y="2087418"/>
            <a:ext cx="11029615" cy="3771381"/>
          </a:xfrm>
        </p:spPr>
        <p:txBody>
          <a:bodyPr rtlCol="0"/>
          <a:lstStyle/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500A958-47F8-4A25-9D65-93789F465065}" type="datetime1">
              <a:rPr lang="de-DE" noProof="0" smtClean="0"/>
              <a:t>13.01.2022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 noChangeAspect="1"/>
          </p:cNvSpPr>
          <p:nvPr/>
        </p:nvSpPr>
        <p:spPr>
          <a:xfrm>
            <a:off x="440286" y="999201"/>
            <a:ext cx="11309338" cy="80450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1089892"/>
            <a:ext cx="11029616" cy="626064"/>
          </a:xfrm>
        </p:spPr>
        <p:txBody>
          <a:bodyPr rtlCol="0">
            <a:normAutofit/>
          </a:bodyPr>
          <a:lstStyle>
            <a:lvl1pPr>
              <a:defRPr sz="3200"/>
            </a:lvl1pPr>
          </a:lstStyle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81192" y="2087418"/>
            <a:ext cx="11029615" cy="3771381"/>
          </a:xfrm>
        </p:spPr>
        <p:txBody>
          <a:bodyPr rtlCol="0"/>
          <a:lstStyle/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500A958-47F8-4A25-9D65-93789F465065}" type="datetime1">
              <a:rPr lang="de-DE" noProof="0" smtClean="0"/>
              <a:t>13.01.2022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156048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 noChangeAspect="1"/>
          </p:cNvSpPr>
          <p:nvPr/>
        </p:nvSpPr>
        <p:spPr>
          <a:xfrm>
            <a:off x="440286" y="999201"/>
            <a:ext cx="11309338" cy="80450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1089892"/>
            <a:ext cx="11029616" cy="626064"/>
          </a:xfrm>
        </p:spPr>
        <p:txBody>
          <a:bodyPr rtlCol="0">
            <a:normAutofit/>
          </a:bodyPr>
          <a:lstStyle>
            <a:lvl1pPr>
              <a:defRPr sz="3200"/>
            </a:lvl1pPr>
          </a:lstStyle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81192" y="2087418"/>
            <a:ext cx="11029615" cy="3771381"/>
          </a:xfrm>
        </p:spPr>
        <p:txBody>
          <a:bodyPr rtlCol="0"/>
          <a:lstStyle/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500A958-47F8-4A25-9D65-93789F465065}" type="datetime1">
              <a:rPr lang="de-DE" noProof="0" smtClean="0"/>
              <a:t>13.01.2022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651176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C9E23F0-8CA4-4891-BD20-E4745AC04CDA}" type="datetime1">
              <a:rPr lang="de-DE" noProof="0" smtClean="0"/>
              <a:t>13.01.2022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3A22D36-BF22-4E8F-8238-D36FDED7BFB3}"/>
              </a:ext>
            </a:extLst>
          </p:cNvPr>
          <p:cNvSpPr>
            <a:spLocks noChangeAspect="1"/>
          </p:cNvSpPr>
          <p:nvPr userDrawn="1"/>
        </p:nvSpPr>
        <p:spPr>
          <a:xfrm>
            <a:off x="440286" y="999201"/>
            <a:ext cx="11309338" cy="80450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1531728C-A098-437C-BEE6-6FD67CDDF5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1089892"/>
            <a:ext cx="11029616" cy="626064"/>
          </a:xfrm>
        </p:spPr>
        <p:txBody>
          <a:bodyPr rtlCol="0">
            <a:normAutofit/>
          </a:bodyPr>
          <a:lstStyle>
            <a:lvl1pPr>
              <a:defRPr sz="3200"/>
            </a:lvl1pPr>
          </a:lstStyle>
          <a:p>
            <a:pPr rtl="0"/>
            <a:r>
              <a:rPr lang="de-DE" noProof="0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049BD8-EDBB-43F8-A43A-C3DFCBD8BA18}" type="datetime1">
              <a:rPr lang="de-DE" noProof="0" smtClean="0"/>
              <a:t>13.01.2022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86A0F46-472E-453F-BDB4-3915F48A15B1}"/>
              </a:ext>
            </a:extLst>
          </p:cNvPr>
          <p:cNvSpPr>
            <a:spLocks noChangeAspect="1"/>
          </p:cNvSpPr>
          <p:nvPr userDrawn="1"/>
        </p:nvSpPr>
        <p:spPr>
          <a:xfrm>
            <a:off x="440286" y="999201"/>
            <a:ext cx="11309338" cy="80450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D93C85-F410-40AC-8A27-24529D7CE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1089892"/>
            <a:ext cx="11029616" cy="626064"/>
          </a:xfrm>
        </p:spPr>
        <p:txBody>
          <a:bodyPr rtlCol="0">
            <a:normAutofit/>
          </a:bodyPr>
          <a:lstStyle>
            <a:lvl1pPr>
              <a:defRPr sz="3200"/>
            </a:lvl1pPr>
          </a:lstStyle>
          <a:p>
            <a:pPr rtl="0"/>
            <a:r>
              <a:rPr lang="de-DE" noProof="0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F5CBA0-3018-4AED-9709-ED5ED6DE6464}" type="datetime1">
              <a:rPr lang="de-DE" noProof="0" smtClean="0"/>
              <a:t>13.01.2022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F30B638-E87C-49E2-85AE-733631B3651D}"/>
              </a:ext>
            </a:extLst>
          </p:cNvPr>
          <p:cNvSpPr>
            <a:spLocks noChangeAspect="1"/>
          </p:cNvSpPr>
          <p:nvPr userDrawn="1"/>
        </p:nvSpPr>
        <p:spPr>
          <a:xfrm>
            <a:off x="440286" y="999201"/>
            <a:ext cx="11309338" cy="80450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3873A0FC-CA1B-4DB9-8AF7-451BD70577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1089892"/>
            <a:ext cx="11029616" cy="626064"/>
          </a:xfrm>
        </p:spPr>
        <p:txBody>
          <a:bodyPr rtlCol="0">
            <a:normAutofit/>
          </a:bodyPr>
          <a:lstStyle>
            <a:lvl1pPr>
              <a:defRPr sz="3200"/>
            </a:lvl1pPr>
          </a:lstStyle>
          <a:p>
            <a:pPr rtl="0"/>
            <a:r>
              <a:rPr lang="de-DE" noProof="0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C89A48-29B7-4D5A-8AB0-E4BA246CFAD2}" type="datetime1">
              <a:rPr lang="de-DE" noProof="0" smtClean="0"/>
              <a:t>13.01.2022</a:t>
            </a:fld>
            <a:endParaRPr lang="de-DE" noProof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81192" y="1264920"/>
            <a:ext cx="11029616" cy="6297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16D808DD-B590-408B-8826-B4C3892F22C7}" type="datetime1">
              <a:rPr lang="de-DE" noProof="0" smtClean="0"/>
              <a:t>13.01.2022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9" name="Rechteck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hteck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hteck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3" r:id="rId2"/>
    <p:sldLayoutId id="2147483674" r:id="rId3"/>
    <p:sldLayoutId id="2147483681" r:id="rId4"/>
    <p:sldLayoutId id="2147483682" r:id="rId5"/>
    <p:sldLayoutId id="2147483677" r:id="rId6"/>
    <p:sldLayoutId id="2147483678" r:id="rId7"/>
    <p:sldLayoutId id="2147483676" r:id="rId8"/>
    <p:sldLayoutId id="2147483679" r:id="rId9"/>
    <p:sldLayoutId id="2147483680" r:id="rId10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hteck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pic>
        <p:nvPicPr>
          <p:cNvPr id="7" name="Bild 6" descr="Digitale Verbindungen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uppe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hteck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de-DE" sz="5400" dirty="0" err="1">
                <a:solidFill>
                  <a:schemeClr val="bg1"/>
                </a:solidFill>
              </a:rPr>
              <a:t>Virtualisierungsserver</a:t>
            </a:r>
            <a:endParaRPr lang="de-DE" sz="5400" dirty="0">
              <a:solidFill>
                <a:schemeClr val="bg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4"/>
            <a:ext cx="10993546" cy="484824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de-DE" sz="2800" dirty="0">
                <a:solidFill>
                  <a:srgbClr val="7CEBFF"/>
                </a:solidFill>
              </a:rPr>
              <a:t>Auf Basis von Alpine Linux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B9BD48C-BE11-4412-AA26-A24B8696AA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3200" dirty="0">
                <a:solidFill>
                  <a:srgbClr val="2496ED"/>
                </a:solidFill>
              </a:rPr>
              <a:t>Docker</a:t>
            </a:r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F6FF6BEA-97B9-4E83-877E-D5A60B41CB7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16036731"/>
              </p:ext>
            </p:extLst>
          </p:nvPr>
        </p:nvGraphicFramePr>
        <p:xfrm>
          <a:off x="581025" y="2925763"/>
          <a:ext cx="5392738" cy="3261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2371EF0-7C3C-4CE5-ADBB-2D4F1B866F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sz="3200" dirty="0"/>
              <a:t>KVM</a:t>
            </a:r>
            <a:endParaRPr lang="de-DE" dirty="0"/>
          </a:p>
        </p:txBody>
      </p:sp>
      <p:graphicFrame>
        <p:nvGraphicFramePr>
          <p:cNvPr id="11" name="Inhaltsplatzhalter 10">
            <a:extLst>
              <a:ext uri="{FF2B5EF4-FFF2-40B4-BE49-F238E27FC236}">
                <a16:creationId xmlns:a16="http://schemas.microsoft.com/office/drawing/2014/main" id="{20600D04-F1C9-467B-8F0F-E200DA7CE5BD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004810004"/>
              </p:ext>
            </p:extLst>
          </p:nvPr>
        </p:nvGraphicFramePr>
        <p:xfrm>
          <a:off x="6218238" y="2925764"/>
          <a:ext cx="5392737" cy="27231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Titel 5">
            <a:extLst>
              <a:ext uri="{FF2B5EF4-FFF2-40B4-BE49-F238E27FC236}">
                <a16:creationId xmlns:a16="http://schemas.microsoft.com/office/drawing/2014/main" id="{10BDB5A1-5D92-46A0-B46E-16E8F0720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Dienste über Host-adresse erreichen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01A933A-F610-413B-BE99-3936FABDB644}"/>
              </a:ext>
            </a:extLst>
          </p:cNvPr>
          <p:cNvSpPr txBox="1">
            <a:spLocks/>
          </p:cNvSpPr>
          <p:nvPr/>
        </p:nvSpPr>
        <p:spPr>
          <a:xfrm>
            <a:off x="440285" y="576337"/>
            <a:ext cx="3697605" cy="3255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solidFill>
                  <a:schemeClr val="tx1"/>
                </a:solidFill>
              </a:rPr>
              <a:t>Alpine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7F0577D-28B1-4CDD-9FA6-B425DECBDF73}"/>
              </a:ext>
            </a:extLst>
          </p:cNvPr>
          <p:cNvSpPr txBox="1">
            <a:spLocks/>
          </p:cNvSpPr>
          <p:nvPr/>
        </p:nvSpPr>
        <p:spPr>
          <a:xfrm>
            <a:off x="4246152" y="576337"/>
            <a:ext cx="3697605" cy="3255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1800" b="0" dirty="0">
                <a:solidFill>
                  <a:schemeClr val="tx1"/>
                </a:solidFill>
              </a:rPr>
              <a:t>KVM – </a:t>
            </a:r>
            <a:r>
              <a:rPr lang="de-DE" sz="1800" b="0" dirty="0" err="1">
                <a:solidFill>
                  <a:schemeClr val="tx1"/>
                </a:solidFill>
              </a:rPr>
              <a:t>Qemu</a:t>
            </a:r>
            <a:r>
              <a:rPr lang="de-DE" sz="1800" b="0" dirty="0">
                <a:solidFill>
                  <a:schemeClr val="tx1"/>
                </a:solidFill>
              </a:rPr>
              <a:t> - </a:t>
            </a:r>
            <a:r>
              <a:rPr lang="de-DE" sz="1800" b="0" dirty="0" err="1">
                <a:solidFill>
                  <a:schemeClr val="tx1"/>
                </a:solidFill>
              </a:rPr>
              <a:t>Libvirt</a:t>
            </a:r>
            <a:endParaRPr lang="de-DE" sz="1800" b="0" dirty="0">
              <a:solidFill>
                <a:schemeClr val="tx1"/>
              </a:solidFill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E41F4FFC-4C13-4839-AAAF-7C4B94ECCD59}"/>
              </a:ext>
            </a:extLst>
          </p:cNvPr>
          <p:cNvSpPr txBox="1">
            <a:spLocks/>
          </p:cNvSpPr>
          <p:nvPr/>
        </p:nvSpPr>
        <p:spPr>
          <a:xfrm>
            <a:off x="8052019" y="576337"/>
            <a:ext cx="3697605" cy="3255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1800" b="0" dirty="0">
                <a:solidFill>
                  <a:schemeClr val="tx1"/>
                </a:solidFill>
              </a:rPr>
              <a:t>Docker</a:t>
            </a:r>
          </a:p>
        </p:txBody>
      </p:sp>
    </p:spTree>
    <p:extLst>
      <p:ext uri="{BB962C8B-B14F-4D97-AF65-F5344CB8AC3E}">
        <p14:creationId xmlns:p14="http://schemas.microsoft.com/office/powerpoint/2010/main" val="1219891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hteck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pic>
        <p:nvPicPr>
          <p:cNvPr id="5" name="Bild 4" descr="Digitale Zahlen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de-DE">
                <a:solidFill>
                  <a:srgbClr val="FFFFFF"/>
                </a:solidFill>
              </a:rPr>
              <a:t>Vielen Dank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 rtlCol="0">
            <a:normAutofit/>
          </a:bodyPr>
          <a:lstStyle/>
          <a:p>
            <a:pPr rtl="0"/>
            <a:r>
              <a:rPr lang="de-DE" dirty="0">
                <a:solidFill>
                  <a:schemeClr val="bg2"/>
                </a:solidFill>
              </a:rPr>
              <a:t>Tobias Schönbrunn</a:t>
            </a:r>
          </a:p>
          <a:p>
            <a:pPr rtl="0"/>
            <a:r>
              <a:rPr lang="de-DE" dirty="0">
                <a:solidFill>
                  <a:schemeClr val="bg2"/>
                </a:solidFill>
              </a:rPr>
              <a:t>Und Felix Reithmaier</a:t>
            </a:r>
          </a:p>
          <a:p>
            <a:pPr rtl="0"/>
            <a:endParaRPr lang="de-DE" dirty="0">
              <a:solidFill>
                <a:schemeClr val="bg2"/>
              </a:solidFill>
            </a:endParaRPr>
          </a:p>
          <a:p>
            <a:pPr rtl="0"/>
            <a:endParaRPr lang="de-DE" dirty="0">
              <a:solidFill>
                <a:schemeClr val="bg2"/>
              </a:solidFill>
            </a:endParaRPr>
          </a:p>
        </p:txBody>
      </p:sp>
      <p:grpSp>
        <p:nvGrpSpPr>
          <p:cNvPr id="14" name="Gruppe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hteck 21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de-DE" dirty="0">
                <a:solidFill>
                  <a:srgbClr val="FFFEFF"/>
                </a:solidFill>
              </a:rPr>
              <a:t>Projektübersicht</a:t>
            </a:r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10E051AE-C7A3-4242-8A20-632ADD68E3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1364834"/>
              </p:ext>
            </p:extLst>
          </p:nvPr>
        </p:nvGraphicFramePr>
        <p:xfrm>
          <a:off x="578272" y="874643"/>
          <a:ext cx="11029950" cy="3771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70D27C40-DF4F-454C-BA71-0112B0EBFB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5555911"/>
              </p:ext>
            </p:extLst>
          </p:nvPr>
        </p:nvGraphicFramePr>
        <p:xfrm>
          <a:off x="581022" y="2087562"/>
          <a:ext cx="11029617" cy="3831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6539">
                  <a:extLst>
                    <a:ext uri="{9D8B030D-6E8A-4147-A177-3AD203B41FA5}">
                      <a16:colId xmlns:a16="http://schemas.microsoft.com/office/drawing/2014/main" val="1676758175"/>
                    </a:ext>
                  </a:extLst>
                </a:gridCol>
                <a:gridCol w="3676539">
                  <a:extLst>
                    <a:ext uri="{9D8B030D-6E8A-4147-A177-3AD203B41FA5}">
                      <a16:colId xmlns:a16="http://schemas.microsoft.com/office/drawing/2014/main" val="1434970801"/>
                    </a:ext>
                  </a:extLst>
                </a:gridCol>
                <a:gridCol w="3676539">
                  <a:extLst>
                    <a:ext uri="{9D8B030D-6E8A-4147-A177-3AD203B41FA5}">
                      <a16:colId xmlns:a16="http://schemas.microsoft.com/office/drawing/2014/main" val="2895496624"/>
                    </a:ext>
                  </a:extLst>
                </a:gridCol>
              </a:tblGrid>
              <a:tr h="2001246">
                <a:tc>
                  <a:txBody>
                    <a:bodyPr/>
                    <a:lstStyle/>
                    <a:p>
                      <a:pPr algn="ctr"/>
                      <a:r>
                        <a:rPr lang="de-DE" sz="3600" dirty="0"/>
                        <a:t>+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Minimalistisches Linux-System:</a:t>
                      </a:r>
                    </a:p>
                    <a:p>
                      <a:pPr algn="ctr"/>
                      <a:r>
                        <a:rPr lang="de-DE" dirty="0"/>
                        <a:t>Basissystem ohne Kernel nur</a:t>
                      </a:r>
                    </a:p>
                    <a:p>
                      <a:pPr algn="ctr"/>
                      <a:r>
                        <a:rPr lang="de-DE" dirty="0"/>
                        <a:t>4-5MB groß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en-US" dirty="0"/>
                    </a:p>
                    <a:p>
                      <a:pPr algn="ctr"/>
                      <a:r>
                        <a:rPr lang="de-DE" noProof="0" dirty="0"/>
                        <a:t>Performance steht im Vordergrund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Sicherheitsorientiert durch einen gehärteten Kernel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445825"/>
                  </a:ext>
                </a:extLst>
              </a:tr>
              <a:tr h="1830729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Wird überwiegend bei </a:t>
                      </a:r>
                      <a:r>
                        <a:rPr lang="de-DE" dirty="0" err="1"/>
                        <a:t>Dockerimages</a:t>
                      </a:r>
                      <a:r>
                        <a:rPr lang="de-DE" dirty="0"/>
                        <a:t> für die </a:t>
                      </a:r>
                      <a:r>
                        <a:rPr lang="de-DE" dirty="0" err="1"/>
                        <a:t>Containervirtualisierung</a:t>
                      </a:r>
                      <a:r>
                        <a:rPr lang="de-DE" dirty="0"/>
                        <a:t> eingesetzt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Paketmanager und </a:t>
                      </a:r>
                      <a:r>
                        <a:rPr lang="de-DE" dirty="0" err="1"/>
                        <a:t>Init</a:t>
                      </a:r>
                      <a:r>
                        <a:rPr lang="de-DE" dirty="0"/>
                        <a:t>-System kleiner, </a:t>
                      </a:r>
                      <a:r>
                        <a:rPr lang="de-DE" dirty="0" err="1"/>
                        <a:t>Busybox</a:t>
                      </a:r>
                      <a:r>
                        <a:rPr lang="de-DE" dirty="0"/>
                        <a:t> (Kombination mehrerer Dienstprogramme)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Wird oft in Firewalls oder für</a:t>
                      </a:r>
                    </a:p>
                    <a:p>
                      <a:pPr algn="ctr"/>
                      <a:r>
                        <a:rPr lang="de-DE" dirty="0"/>
                        <a:t>VPN-Konfigurationen verwendet 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1216256"/>
                  </a:ext>
                </a:extLst>
              </a:tr>
            </a:tbl>
          </a:graphicData>
        </a:graphic>
      </p:graphicFrame>
      <p:sp>
        <p:nvSpPr>
          <p:cNvPr id="5" name="Titel 1">
            <a:extLst>
              <a:ext uri="{FF2B5EF4-FFF2-40B4-BE49-F238E27FC236}">
                <a16:creationId xmlns:a16="http://schemas.microsoft.com/office/drawing/2014/main" id="{197CFDA9-D4A8-4514-A508-FD131088A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089892"/>
            <a:ext cx="11029616" cy="626064"/>
          </a:xfrm>
        </p:spPr>
        <p:txBody>
          <a:bodyPr>
            <a:normAutofit/>
          </a:bodyPr>
          <a:lstStyle/>
          <a:p>
            <a:r>
              <a:rPr lang="de-DE" dirty="0"/>
              <a:t>Vorteile von Alpine Linux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E194238-971A-4B80-814F-518DD6DF2239}"/>
              </a:ext>
            </a:extLst>
          </p:cNvPr>
          <p:cNvSpPr txBox="1">
            <a:spLocks/>
          </p:cNvSpPr>
          <p:nvPr/>
        </p:nvSpPr>
        <p:spPr>
          <a:xfrm>
            <a:off x="440285" y="576337"/>
            <a:ext cx="3697605" cy="3255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solidFill>
                  <a:schemeClr val="tx1"/>
                </a:solidFill>
              </a:rPr>
              <a:t>Alpine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4DA28425-EF11-4422-B0DB-8972B8BEE75B}"/>
              </a:ext>
            </a:extLst>
          </p:cNvPr>
          <p:cNvSpPr txBox="1">
            <a:spLocks/>
          </p:cNvSpPr>
          <p:nvPr/>
        </p:nvSpPr>
        <p:spPr>
          <a:xfrm>
            <a:off x="4246152" y="576337"/>
            <a:ext cx="3697605" cy="3255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1800" b="0" dirty="0">
                <a:solidFill>
                  <a:schemeClr val="tx1"/>
                </a:solidFill>
              </a:rPr>
              <a:t>KVM – </a:t>
            </a:r>
            <a:r>
              <a:rPr lang="de-DE" sz="1800" b="0" dirty="0" err="1">
                <a:solidFill>
                  <a:schemeClr val="tx1"/>
                </a:solidFill>
              </a:rPr>
              <a:t>Qemu</a:t>
            </a:r>
            <a:r>
              <a:rPr lang="de-DE" sz="1800" b="0" dirty="0">
                <a:solidFill>
                  <a:schemeClr val="tx1"/>
                </a:solidFill>
              </a:rPr>
              <a:t> - </a:t>
            </a:r>
            <a:r>
              <a:rPr lang="de-DE" sz="1800" b="0" dirty="0" err="1">
                <a:solidFill>
                  <a:schemeClr val="tx1"/>
                </a:solidFill>
              </a:rPr>
              <a:t>Libvirt</a:t>
            </a:r>
            <a:endParaRPr lang="de-DE" sz="1800" b="0" dirty="0">
              <a:solidFill>
                <a:schemeClr val="tx1"/>
              </a:solidFill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528FEE57-25A1-4F2E-AE6D-99EE1DDFC398}"/>
              </a:ext>
            </a:extLst>
          </p:cNvPr>
          <p:cNvSpPr txBox="1">
            <a:spLocks/>
          </p:cNvSpPr>
          <p:nvPr/>
        </p:nvSpPr>
        <p:spPr>
          <a:xfrm>
            <a:off x="8052019" y="576337"/>
            <a:ext cx="3697605" cy="3255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1800" b="0" dirty="0">
                <a:solidFill>
                  <a:schemeClr val="tx1"/>
                </a:solidFill>
              </a:rPr>
              <a:t>Docker</a:t>
            </a:r>
          </a:p>
        </p:txBody>
      </p:sp>
    </p:spTree>
    <p:extLst>
      <p:ext uri="{BB962C8B-B14F-4D97-AF65-F5344CB8AC3E}">
        <p14:creationId xmlns:p14="http://schemas.microsoft.com/office/powerpoint/2010/main" val="3642916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FCA50B-CEE9-42E5-9A40-499C8D1E5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Paketverwaltung und </a:t>
            </a:r>
            <a:r>
              <a:rPr lang="de-DE" dirty="0" err="1"/>
              <a:t>Init</a:t>
            </a:r>
            <a:r>
              <a:rPr lang="de-DE" dirty="0"/>
              <a:t>-system von Alpine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F1DB5A16-0E8A-45E6-B686-7DD46364C1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3962784"/>
              </p:ext>
            </p:extLst>
          </p:nvPr>
        </p:nvGraphicFramePr>
        <p:xfrm>
          <a:off x="440284" y="2468562"/>
          <a:ext cx="5655716" cy="3983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7858">
                  <a:extLst>
                    <a:ext uri="{9D8B030D-6E8A-4147-A177-3AD203B41FA5}">
                      <a16:colId xmlns:a16="http://schemas.microsoft.com/office/drawing/2014/main" val="3745269220"/>
                    </a:ext>
                  </a:extLst>
                </a:gridCol>
                <a:gridCol w="2827858">
                  <a:extLst>
                    <a:ext uri="{9D8B030D-6E8A-4147-A177-3AD203B41FA5}">
                      <a16:colId xmlns:a16="http://schemas.microsoft.com/office/drawing/2014/main" val="1565919670"/>
                    </a:ext>
                  </a:extLst>
                </a:gridCol>
              </a:tblGrid>
              <a:tr h="922542">
                <a:tc>
                  <a:txBody>
                    <a:bodyPr/>
                    <a:lstStyle/>
                    <a:p>
                      <a:pPr algn="ctr"/>
                      <a:r>
                        <a:rPr lang="de-DE" noProof="0" dirty="0"/>
                        <a:t>Befehl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Paketmanager</a:t>
                      </a:r>
                      <a:r>
                        <a:rPr lang="en-US" dirty="0"/>
                        <a:t>: </a:t>
                      </a:r>
                      <a:r>
                        <a:rPr lang="en-US" dirty="0" err="1"/>
                        <a:t>apk</a:t>
                      </a:r>
                      <a:r>
                        <a:rPr lang="en-US" dirty="0"/>
                        <a:t>-tools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6871707"/>
                  </a:ext>
                </a:extLst>
              </a:tr>
              <a:tr h="534488">
                <a:tc>
                  <a:txBody>
                    <a:bodyPr/>
                    <a:lstStyle/>
                    <a:p>
                      <a:r>
                        <a:rPr lang="de-DE" noProof="0" dirty="0"/>
                        <a:t>Installation eines Pakets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apk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add &lt;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paket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5893690"/>
                  </a:ext>
                </a:extLst>
              </a:tr>
              <a:tr h="534488">
                <a:tc>
                  <a:txBody>
                    <a:bodyPr/>
                    <a:lstStyle/>
                    <a:p>
                      <a:r>
                        <a:rPr lang="de-DE" noProof="0" dirty="0"/>
                        <a:t>Löschen eines Pakets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apk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del 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paket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endParaRPr lang="en-US" sz="1800" kern="1200" dirty="0">
                        <a:solidFill>
                          <a:schemeClr val="bg1"/>
                        </a:solidFill>
                        <a:highlight>
                          <a:srgbClr val="000000"/>
                        </a:highlight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1194619"/>
                  </a:ext>
                </a:extLst>
              </a:tr>
              <a:tr h="534488">
                <a:tc>
                  <a:txBody>
                    <a:bodyPr/>
                    <a:lstStyle/>
                    <a:p>
                      <a:r>
                        <a:rPr lang="de-DE" noProof="0" dirty="0"/>
                        <a:t>Paketliste aktualisieren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err="1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apk</a:t>
                      </a:r>
                      <a:r>
                        <a:rPr lang="de-DE" sz="1800" kern="1200" dirty="0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update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1715421"/>
                  </a:ext>
                </a:extLst>
              </a:tr>
              <a:tr h="922542">
                <a:tc>
                  <a:txBody>
                    <a:bodyPr/>
                    <a:lstStyle/>
                    <a:p>
                      <a:r>
                        <a:rPr lang="de-DE" dirty="0"/>
                        <a:t>Installierte Pakete auf neusten Stand bringen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err="1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apk</a:t>
                      </a:r>
                      <a:r>
                        <a:rPr lang="de-DE" sz="1800" kern="1200" dirty="0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upgrade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1400017"/>
                  </a:ext>
                </a:extLst>
              </a:tr>
              <a:tr h="53448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Paket suchen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err="1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apk</a:t>
                      </a:r>
                      <a:r>
                        <a:rPr lang="de-DE" sz="1800" kern="1200" dirty="0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e-DE" sz="1800" kern="1200" dirty="0" err="1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search</a:t>
                      </a:r>
                      <a:r>
                        <a:rPr lang="de-DE" sz="1800" kern="1200" dirty="0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paket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endParaRPr lang="de-DE" sz="1800" kern="1200" dirty="0">
                        <a:solidFill>
                          <a:schemeClr val="bg1"/>
                        </a:solidFill>
                        <a:highlight>
                          <a:srgbClr val="000000"/>
                        </a:highlight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633186"/>
                  </a:ext>
                </a:extLst>
              </a:tr>
            </a:tbl>
          </a:graphicData>
        </a:graphic>
      </p:graphicFrame>
      <p:sp>
        <p:nvSpPr>
          <p:cNvPr id="8" name="Titel 1">
            <a:extLst>
              <a:ext uri="{FF2B5EF4-FFF2-40B4-BE49-F238E27FC236}">
                <a16:creationId xmlns:a16="http://schemas.microsoft.com/office/drawing/2014/main" id="{B3B6B213-C83C-4D6E-A391-48D2226BA18C}"/>
              </a:ext>
            </a:extLst>
          </p:cNvPr>
          <p:cNvSpPr txBox="1">
            <a:spLocks/>
          </p:cNvSpPr>
          <p:nvPr/>
        </p:nvSpPr>
        <p:spPr>
          <a:xfrm>
            <a:off x="440285" y="576337"/>
            <a:ext cx="3697605" cy="3255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solidFill>
                  <a:schemeClr val="tx1"/>
                </a:solidFill>
              </a:rPr>
              <a:t>Alpine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8B5E2047-1992-4C51-AA52-154D813A08F1}"/>
              </a:ext>
            </a:extLst>
          </p:cNvPr>
          <p:cNvSpPr txBox="1">
            <a:spLocks/>
          </p:cNvSpPr>
          <p:nvPr/>
        </p:nvSpPr>
        <p:spPr>
          <a:xfrm>
            <a:off x="4246152" y="576337"/>
            <a:ext cx="3697605" cy="3255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1800" b="0" dirty="0">
                <a:solidFill>
                  <a:schemeClr val="tx1"/>
                </a:solidFill>
              </a:rPr>
              <a:t>KVM – </a:t>
            </a:r>
            <a:r>
              <a:rPr lang="de-DE" sz="1800" b="0" dirty="0" err="1">
                <a:solidFill>
                  <a:schemeClr val="tx1"/>
                </a:solidFill>
              </a:rPr>
              <a:t>Qemu</a:t>
            </a:r>
            <a:r>
              <a:rPr lang="de-DE" sz="1800" b="0" dirty="0">
                <a:solidFill>
                  <a:schemeClr val="tx1"/>
                </a:solidFill>
              </a:rPr>
              <a:t> - </a:t>
            </a:r>
            <a:r>
              <a:rPr lang="de-DE" sz="1800" b="0" dirty="0" err="1">
                <a:solidFill>
                  <a:schemeClr val="tx1"/>
                </a:solidFill>
              </a:rPr>
              <a:t>Libvirt</a:t>
            </a:r>
            <a:endParaRPr lang="de-DE" sz="1800" b="0" dirty="0">
              <a:solidFill>
                <a:schemeClr val="tx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3BE37682-D827-4AAF-8085-D42D2711999E}"/>
              </a:ext>
            </a:extLst>
          </p:cNvPr>
          <p:cNvSpPr txBox="1">
            <a:spLocks/>
          </p:cNvSpPr>
          <p:nvPr/>
        </p:nvSpPr>
        <p:spPr>
          <a:xfrm>
            <a:off x="8052019" y="576337"/>
            <a:ext cx="3697605" cy="3255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1800" b="0" dirty="0">
                <a:solidFill>
                  <a:schemeClr val="tx1"/>
                </a:solidFill>
              </a:rPr>
              <a:t>Docker</a:t>
            </a:r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3B746E61-6F3E-46A3-95AC-678564D438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1088845"/>
              </p:ext>
            </p:extLst>
          </p:nvPr>
        </p:nvGraphicFramePr>
        <p:xfrm>
          <a:off x="6214533" y="2468560"/>
          <a:ext cx="5535090" cy="3983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7545">
                  <a:extLst>
                    <a:ext uri="{9D8B030D-6E8A-4147-A177-3AD203B41FA5}">
                      <a16:colId xmlns:a16="http://schemas.microsoft.com/office/drawing/2014/main" val="3745269220"/>
                    </a:ext>
                  </a:extLst>
                </a:gridCol>
                <a:gridCol w="2767545">
                  <a:extLst>
                    <a:ext uri="{9D8B030D-6E8A-4147-A177-3AD203B41FA5}">
                      <a16:colId xmlns:a16="http://schemas.microsoft.com/office/drawing/2014/main" val="1565919670"/>
                    </a:ext>
                  </a:extLst>
                </a:gridCol>
              </a:tblGrid>
              <a:tr h="919479">
                <a:tc>
                  <a:txBody>
                    <a:bodyPr/>
                    <a:lstStyle/>
                    <a:p>
                      <a:pPr algn="ctr"/>
                      <a:r>
                        <a:rPr lang="de-DE" noProof="0" dirty="0"/>
                        <a:t>Befehl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Init-System: </a:t>
                      </a:r>
                      <a:r>
                        <a:rPr lang="en-US" dirty="0" err="1"/>
                        <a:t>OpenRC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6871707"/>
                  </a:ext>
                </a:extLst>
              </a:tr>
              <a:tr h="1604720">
                <a:tc>
                  <a:txBody>
                    <a:bodyPr/>
                    <a:lstStyle/>
                    <a:p>
                      <a:r>
                        <a:rPr lang="de-DE" noProof="0" dirty="0"/>
                        <a:t>Services </a:t>
                      </a:r>
                      <a:r>
                        <a:rPr lang="de-DE" sz="18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manipulieren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kern="1200" dirty="0" err="1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rc</a:t>
                      </a:r>
                      <a:r>
                        <a:rPr lang="en-US" sz="2000" kern="1200" dirty="0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-service &lt;service&gt; &lt;start stop status&gt;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5893690"/>
                  </a:ext>
                </a:extLst>
              </a:tr>
              <a:tr h="1458836">
                <a:tc>
                  <a:txBody>
                    <a:bodyPr/>
                    <a:lstStyle/>
                    <a:p>
                      <a:r>
                        <a:rPr lang="de-DE" noProof="0" dirty="0" err="1"/>
                        <a:t>Runlevel</a:t>
                      </a:r>
                      <a:r>
                        <a:rPr lang="de-DE" noProof="0" dirty="0"/>
                        <a:t> ändern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rc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-update &lt;add delete&gt; &lt;service&gt; &lt;</a:t>
                      </a:r>
                      <a:r>
                        <a:rPr lang="en-US" sz="1800" kern="1200" dirty="0" err="1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runlevel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1194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70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27BA28-98A2-4882-97C6-792EA2468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Konfiguration des alpine-systems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FE5B5800-E189-4856-A962-4BFF6F221F11}"/>
              </a:ext>
            </a:extLst>
          </p:cNvPr>
          <p:cNvSpPr txBox="1">
            <a:spLocks/>
          </p:cNvSpPr>
          <p:nvPr/>
        </p:nvSpPr>
        <p:spPr>
          <a:xfrm>
            <a:off x="440285" y="576337"/>
            <a:ext cx="3697605" cy="3255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 dirty="0">
                <a:solidFill>
                  <a:schemeClr val="tx1"/>
                </a:solidFill>
              </a:rPr>
              <a:t>Alpine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AF085FC2-AD9B-4BD6-9F84-4EC45F9EC01E}"/>
              </a:ext>
            </a:extLst>
          </p:cNvPr>
          <p:cNvSpPr txBox="1">
            <a:spLocks/>
          </p:cNvSpPr>
          <p:nvPr/>
        </p:nvSpPr>
        <p:spPr>
          <a:xfrm>
            <a:off x="4246152" y="576337"/>
            <a:ext cx="3697605" cy="3255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1800" b="0" dirty="0">
                <a:solidFill>
                  <a:schemeClr val="tx1"/>
                </a:solidFill>
              </a:rPr>
              <a:t>KVM – </a:t>
            </a:r>
            <a:r>
              <a:rPr lang="de-DE" sz="1800" b="0" dirty="0" err="1">
                <a:solidFill>
                  <a:schemeClr val="tx1"/>
                </a:solidFill>
              </a:rPr>
              <a:t>Qemu</a:t>
            </a:r>
            <a:r>
              <a:rPr lang="de-DE" sz="1800" b="0" dirty="0">
                <a:solidFill>
                  <a:schemeClr val="tx1"/>
                </a:solidFill>
              </a:rPr>
              <a:t> - </a:t>
            </a:r>
            <a:r>
              <a:rPr lang="de-DE" sz="1800" b="0" dirty="0" err="1">
                <a:solidFill>
                  <a:schemeClr val="tx1"/>
                </a:solidFill>
              </a:rPr>
              <a:t>Libvirt</a:t>
            </a:r>
            <a:endParaRPr lang="de-DE" sz="1800" b="0" dirty="0">
              <a:solidFill>
                <a:schemeClr val="tx1"/>
              </a:solidFill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AB25DF7C-FC2E-4265-B908-7C6FF5FF65B7}"/>
              </a:ext>
            </a:extLst>
          </p:cNvPr>
          <p:cNvSpPr txBox="1">
            <a:spLocks/>
          </p:cNvSpPr>
          <p:nvPr/>
        </p:nvSpPr>
        <p:spPr>
          <a:xfrm>
            <a:off x="8052019" y="576337"/>
            <a:ext cx="3697605" cy="3255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1800" b="0" dirty="0">
                <a:solidFill>
                  <a:schemeClr val="tx1"/>
                </a:solidFill>
              </a:rPr>
              <a:t>Docker</a:t>
            </a: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0AAEEA78-78BE-4914-9125-D4A2544B8F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7654733"/>
              </p:ext>
            </p:extLst>
          </p:nvPr>
        </p:nvGraphicFramePr>
        <p:xfrm>
          <a:off x="1585473" y="2230748"/>
          <a:ext cx="9021053" cy="4050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0509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41781E-1404-45C6-9DBF-C2DBBA52D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Virtualisierung über KVM</a:t>
            </a:r>
          </a:p>
        </p:txBody>
      </p:sp>
      <p:graphicFrame>
        <p:nvGraphicFramePr>
          <p:cNvPr id="17" name="Inhaltsplatzhalter 3">
            <a:extLst>
              <a:ext uri="{FF2B5EF4-FFF2-40B4-BE49-F238E27FC236}">
                <a16:creationId xmlns:a16="http://schemas.microsoft.com/office/drawing/2014/main" id="{69EA3D99-AC41-4B30-A12D-E747C3F4AB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5710739"/>
              </p:ext>
            </p:extLst>
          </p:nvPr>
        </p:nvGraphicFramePr>
        <p:xfrm>
          <a:off x="7725746" y="2762124"/>
          <a:ext cx="3885227" cy="3386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Flussdiagramm: Prozess 17">
            <a:extLst>
              <a:ext uri="{FF2B5EF4-FFF2-40B4-BE49-F238E27FC236}">
                <a16:creationId xmlns:a16="http://schemas.microsoft.com/office/drawing/2014/main" id="{307ABEC2-C782-4471-898B-A27099D01C15}"/>
              </a:ext>
            </a:extLst>
          </p:cNvPr>
          <p:cNvSpPr/>
          <p:nvPr/>
        </p:nvSpPr>
        <p:spPr>
          <a:xfrm>
            <a:off x="5668347" y="3874650"/>
            <a:ext cx="1324947" cy="856576"/>
          </a:xfrm>
          <a:prstGeom prst="flowChartProces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 err="1"/>
              <a:t>libvirt</a:t>
            </a:r>
            <a:endParaRPr lang="de-DE" dirty="0"/>
          </a:p>
        </p:txBody>
      </p: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55CBD51F-4FB4-4247-9D83-D2B40A30D3DC}"/>
              </a:ext>
            </a:extLst>
          </p:cNvPr>
          <p:cNvCxnSpPr>
            <a:cxnSpLocks/>
            <a:stCxn id="24" idx="3"/>
            <a:endCxn id="18" idx="2"/>
          </p:cNvCxnSpPr>
          <p:nvPr/>
        </p:nvCxnSpPr>
        <p:spPr>
          <a:xfrm flipV="1">
            <a:off x="5075854" y="4731226"/>
            <a:ext cx="1254967" cy="764105"/>
          </a:xfrm>
          <a:prstGeom prst="bentConnector2">
            <a:avLst/>
          </a:prstGeom>
          <a:ln w="180975" cap="sq" cmpd="sng">
            <a:solidFill>
              <a:srgbClr val="E0C4B7"/>
            </a:solidFill>
            <a:prstDash val="solid"/>
            <a:miter lim="800000"/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2360BABD-93C2-42E4-94A0-7A4F56B0EACE}"/>
              </a:ext>
            </a:extLst>
          </p:cNvPr>
          <p:cNvCxnSpPr>
            <a:cxnSpLocks/>
            <a:stCxn id="23" idx="3"/>
            <a:endCxn id="18" idx="0"/>
          </p:cNvCxnSpPr>
          <p:nvPr/>
        </p:nvCxnSpPr>
        <p:spPr>
          <a:xfrm>
            <a:off x="5075854" y="3110545"/>
            <a:ext cx="1254967" cy="764105"/>
          </a:xfrm>
          <a:prstGeom prst="bentConnector2">
            <a:avLst/>
          </a:prstGeom>
          <a:ln w="180975" cap="sq" cmpd="sng">
            <a:solidFill>
              <a:srgbClr val="E0C4B7"/>
            </a:solidFill>
            <a:prstDash val="solid"/>
            <a:miter lim="800000"/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Verbinder: gewinkelt 20">
            <a:extLst>
              <a:ext uri="{FF2B5EF4-FFF2-40B4-BE49-F238E27FC236}">
                <a16:creationId xmlns:a16="http://schemas.microsoft.com/office/drawing/2014/main" id="{194C753E-07D1-4B0C-9AEF-2B1106B77E1B}"/>
              </a:ext>
            </a:extLst>
          </p:cNvPr>
          <p:cNvCxnSpPr>
            <a:cxnSpLocks/>
            <a:stCxn id="25" idx="3"/>
            <a:endCxn id="18" idx="1"/>
          </p:cNvCxnSpPr>
          <p:nvPr/>
        </p:nvCxnSpPr>
        <p:spPr>
          <a:xfrm>
            <a:off x="5075854" y="4302938"/>
            <a:ext cx="592493" cy="12700"/>
          </a:xfrm>
          <a:prstGeom prst="bentConnector3">
            <a:avLst>
              <a:gd name="adj1" fmla="val 50000"/>
            </a:avLst>
          </a:prstGeom>
          <a:ln w="180975" cap="sq" cmpd="sng">
            <a:solidFill>
              <a:srgbClr val="E0C4B7"/>
            </a:solidFill>
            <a:prstDash val="solid"/>
            <a:miter lim="800000"/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F87FA861-695C-4961-81EF-9EA20B638E05}"/>
              </a:ext>
            </a:extLst>
          </p:cNvPr>
          <p:cNvCxnSpPr>
            <a:cxnSpLocks/>
            <a:stCxn id="29" idx="3"/>
            <a:endCxn id="24" idx="1"/>
          </p:cNvCxnSpPr>
          <p:nvPr/>
        </p:nvCxnSpPr>
        <p:spPr>
          <a:xfrm>
            <a:off x="1710615" y="4538587"/>
            <a:ext cx="1387149" cy="956744"/>
          </a:xfrm>
          <a:prstGeom prst="bentConnector3">
            <a:avLst>
              <a:gd name="adj1" fmla="val 50000"/>
            </a:avLst>
          </a:prstGeom>
          <a:ln w="180975" cap="sq" cmpd="sng">
            <a:solidFill>
              <a:srgbClr val="E0C4B7"/>
            </a:solidFill>
            <a:prstDash val="solid"/>
            <a:miter lim="800000"/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ussdiagramm: Prozess 22">
            <a:extLst>
              <a:ext uri="{FF2B5EF4-FFF2-40B4-BE49-F238E27FC236}">
                <a16:creationId xmlns:a16="http://schemas.microsoft.com/office/drawing/2014/main" id="{4921DDD8-1C8F-485F-8493-D01836594ED1}"/>
              </a:ext>
            </a:extLst>
          </p:cNvPr>
          <p:cNvSpPr/>
          <p:nvPr/>
        </p:nvSpPr>
        <p:spPr>
          <a:xfrm>
            <a:off x="3097764" y="2823289"/>
            <a:ext cx="1978090" cy="574512"/>
          </a:xfrm>
          <a:prstGeom prst="flowChartProces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/>
              <a:t>virsh</a:t>
            </a:r>
            <a:endParaRPr lang="de-DE" dirty="0"/>
          </a:p>
        </p:txBody>
      </p:sp>
      <p:sp>
        <p:nvSpPr>
          <p:cNvPr id="24" name="Flussdiagramm: Prozess 23">
            <a:extLst>
              <a:ext uri="{FF2B5EF4-FFF2-40B4-BE49-F238E27FC236}">
                <a16:creationId xmlns:a16="http://schemas.microsoft.com/office/drawing/2014/main" id="{9F3FAB0E-010D-48A7-877B-2B2A7281F70F}"/>
              </a:ext>
            </a:extLst>
          </p:cNvPr>
          <p:cNvSpPr/>
          <p:nvPr/>
        </p:nvSpPr>
        <p:spPr>
          <a:xfrm>
            <a:off x="3097764" y="5208075"/>
            <a:ext cx="1978090" cy="574512"/>
          </a:xfrm>
          <a:prstGeom prst="flowChartProces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/>
              <a:t>virt</a:t>
            </a:r>
            <a:r>
              <a:rPr lang="de-DE" sz="2400" dirty="0"/>
              <a:t>-manager</a:t>
            </a:r>
            <a:endParaRPr lang="de-DE" dirty="0"/>
          </a:p>
        </p:txBody>
      </p:sp>
      <p:sp>
        <p:nvSpPr>
          <p:cNvPr id="25" name="Flussdiagramm: Prozess 24">
            <a:extLst>
              <a:ext uri="{FF2B5EF4-FFF2-40B4-BE49-F238E27FC236}">
                <a16:creationId xmlns:a16="http://schemas.microsoft.com/office/drawing/2014/main" id="{A606F629-C096-4980-9094-EF162A2A20A4}"/>
              </a:ext>
            </a:extLst>
          </p:cNvPr>
          <p:cNvSpPr/>
          <p:nvPr/>
        </p:nvSpPr>
        <p:spPr>
          <a:xfrm>
            <a:off x="3105540" y="4015682"/>
            <a:ext cx="1970314" cy="574512"/>
          </a:xfrm>
          <a:prstGeom prst="flowChartProces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/>
              <a:t>virt-install</a:t>
            </a:r>
            <a:endParaRPr lang="de-DE" dirty="0"/>
          </a:p>
        </p:txBody>
      </p:sp>
      <p:cxnSp>
        <p:nvCxnSpPr>
          <p:cNvPr id="26" name="Verbinder: gewinkelt 25">
            <a:extLst>
              <a:ext uri="{FF2B5EF4-FFF2-40B4-BE49-F238E27FC236}">
                <a16:creationId xmlns:a16="http://schemas.microsoft.com/office/drawing/2014/main" id="{C4DBB3E8-73AD-417F-83AA-FB5E8590F896}"/>
              </a:ext>
            </a:extLst>
          </p:cNvPr>
          <p:cNvCxnSpPr>
            <a:cxnSpLocks/>
            <a:stCxn id="18" idx="3"/>
            <a:endCxn id="17" idx="0"/>
          </p:cNvCxnSpPr>
          <p:nvPr/>
        </p:nvCxnSpPr>
        <p:spPr>
          <a:xfrm flipV="1">
            <a:off x="6993294" y="2762124"/>
            <a:ext cx="2675065" cy="1540814"/>
          </a:xfrm>
          <a:prstGeom prst="bentConnector4">
            <a:avLst>
              <a:gd name="adj1" fmla="val 13690"/>
              <a:gd name="adj2" fmla="val 133608"/>
            </a:avLst>
          </a:prstGeom>
          <a:ln w="180975" cap="sq" cmpd="sng">
            <a:solidFill>
              <a:srgbClr val="B34E00"/>
            </a:solidFill>
            <a:prstDash val="solid"/>
            <a:miter lim="800000"/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Verbinder: gewinkelt 26">
            <a:extLst>
              <a:ext uri="{FF2B5EF4-FFF2-40B4-BE49-F238E27FC236}">
                <a16:creationId xmlns:a16="http://schemas.microsoft.com/office/drawing/2014/main" id="{66EE2E6C-8C28-4518-B0AB-FD955A4EEAC9}"/>
              </a:ext>
            </a:extLst>
          </p:cNvPr>
          <p:cNvCxnSpPr>
            <a:cxnSpLocks/>
            <a:stCxn id="29" idx="3"/>
            <a:endCxn id="23" idx="1"/>
          </p:cNvCxnSpPr>
          <p:nvPr/>
        </p:nvCxnSpPr>
        <p:spPr>
          <a:xfrm flipV="1">
            <a:off x="1710615" y="3110545"/>
            <a:ext cx="1387149" cy="1428042"/>
          </a:xfrm>
          <a:prstGeom prst="bentConnector3">
            <a:avLst>
              <a:gd name="adj1" fmla="val 50000"/>
            </a:avLst>
          </a:prstGeom>
          <a:ln w="180975" cap="sq" cmpd="sng">
            <a:solidFill>
              <a:srgbClr val="E0C4B7"/>
            </a:solidFill>
            <a:prstDash val="solid"/>
            <a:miter lim="800000"/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Verbinder: gewinkelt 27">
            <a:extLst>
              <a:ext uri="{FF2B5EF4-FFF2-40B4-BE49-F238E27FC236}">
                <a16:creationId xmlns:a16="http://schemas.microsoft.com/office/drawing/2014/main" id="{045BEF84-7EAF-494E-8A07-85915F288B2A}"/>
              </a:ext>
            </a:extLst>
          </p:cNvPr>
          <p:cNvCxnSpPr>
            <a:cxnSpLocks/>
            <a:stCxn id="29" idx="3"/>
            <a:endCxn id="25" idx="1"/>
          </p:cNvCxnSpPr>
          <p:nvPr/>
        </p:nvCxnSpPr>
        <p:spPr>
          <a:xfrm flipV="1">
            <a:off x="1710615" y="4302938"/>
            <a:ext cx="1394925" cy="235649"/>
          </a:xfrm>
          <a:prstGeom prst="bentConnector3">
            <a:avLst>
              <a:gd name="adj1" fmla="val 50000"/>
            </a:avLst>
          </a:prstGeom>
          <a:ln w="180975" cap="sq" cmpd="sng">
            <a:solidFill>
              <a:srgbClr val="E0C4B7"/>
            </a:solidFill>
            <a:prstDash val="solid"/>
            <a:miter lim="800000"/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 descr="Mann mit einfarbiger Füllung">
            <a:extLst>
              <a:ext uri="{FF2B5EF4-FFF2-40B4-BE49-F238E27FC236}">
                <a16:creationId xmlns:a16="http://schemas.microsoft.com/office/drawing/2014/main" id="{0DE171B9-B9DC-44F3-AA60-06D559C53AF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4292" r="26227" b="3686"/>
          <a:stretch/>
        </p:blipFill>
        <p:spPr>
          <a:xfrm>
            <a:off x="479556" y="3294587"/>
            <a:ext cx="1231059" cy="2488000"/>
          </a:xfrm>
          <a:prstGeom prst="rect">
            <a:avLst/>
          </a:prstGeom>
        </p:spPr>
      </p:pic>
      <p:sp>
        <p:nvSpPr>
          <p:cNvPr id="30" name="Titel 1">
            <a:extLst>
              <a:ext uri="{FF2B5EF4-FFF2-40B4-BE49-F238E27FC236}">
                <a16:creationId xmlns:a16="http://schemas.microsoft.com/office/drawing/2014/main" id="{D9EC04E0-DC86-4FDF-99E6-C3E630F8B1E0}"/>
              </a:ext>
            </a:extLst>
          </p:cNvPr>
          <p:cNvSpPr txBox="1">
            <a:spLocks/>
          </p:cNvSpPr>
          <p:nvPr/>
        </p:nvSpPr>
        <p:spPr>
          <a:xfrm>
            <a:off x="440285" y="576337"/>
            <a:ext cx="3697605" cy="3255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Alpine</a:t>
            </a:r>
          </a:p>
        </p:txBody>
      </p:sp>
      <p:sp>
        <p:nvSpPr>
          <p:cNvPr id="31" name="Titel 1">
            <a:extLst>
              <a:ext uri="{FF2B5EF4-FFF2-40B4-BE49-F238E27FC236}">
                <a16:creationId xmlns:a16="http://schemas.microsoft.com/office/drawing/2014/main" id="{F3B3EB49-77C0-4261-8DFD-0CF9476407F9}"/>
              </a:ext>
            </a:extLst>
          </p:cNvPr>
          <p:cNvSpPr txBox="1">
            <a:spLocks/>
          </p:cNvSpPr>
          <p:nvPr/>
        </p:nvSpPr>
        <p:spPr>
          <a:xfrm>
            <a:off x="4246152" y="576337"/>
            <a:ext cx="3697605" cy="3255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1800" b="1" dirty="0">
                <a:solidFill>
                  <a:schemeClr val="tx1"/>
                </a:solidFill>
              </a:rPr>
              <a:t>KVM – </a:t>
            </a:r>
            <a:r>
              <a:rPr lang="de-DE" sz="1800" b="1" dirty="0" err="1">
                <a:solidFill>
                  <a:schemeClr val="tx1"/>
                </a:solidFill>
              </a:rPr>
              <a:t>Qemu</a:t>
            </a:r>
            <a:r>
              <a:rPr lang="de-DE" sz="1800" b="1" dirty="0">
                <a:solidFill>
                  <a:schemeClr val="tx1"/>
                </a:solidFill>
              </a:rPr>
              <a:t> - </a:t>
            </a:r>
            <a:r>
              <a:rPr lang="de-DE" sz="1800" b="1" dirty="0" err="1">
                <a:solidFill>
                  <a:schemeClr val="tx1"/>
                </a:solidFill>
              </a:rPr>
              <a:t>Libvirt</a:t>
            </a:r>
            <a:endParaRPr lang="de-DE" sz="1800" b="1" dirty="0">
              <a:solidFill>
                <a:schemeClr val="tx1"/>
              </a:solidFill>
            </a:endParaRPr>
          </a:p>
        </p:txBody>
      </p:sp>
      <p:sp>
        <p:nvSpPr>
          <p:cNvPr id="32" name="Titel 1">
            <a:extLst>
              <a:ext uri="{FF2B5EF4-FFF2-40B4-BE49-F238E27FC236}">
                <a16:creationId xmlns:a16="http://schemas.microsoft.com/office/drawing/2014/main" id="{E60593B4-7F50-4677-9C21-FE666F0FA881}"/>
              </a:ext>
            </a:extLst>
          </p:cNvPr>
          <p:cNvSpPr txBox="1">
            <a:spLocks/>
          </p:cNvSpPr>
          <p:nvPr/>
        </p:nvSpPr>
        <p:spPr>
          <a:xfrm>
            <a:off x="8052019" y="576337"/>
            <a:ext cx="3697605" cy="3255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1800" b="0" dirty="0">
                <a:solidFill>
                  <a:schemeClr val="tx1"/>
                </a:solidFill>
              </a:rPr>
              <a:t>Docker</a:t>
            </a:r>
          </a:p>
        </p:txBody>
      </p:sp>
    </p:spTree>
    <p:extLst>
      <p:ext uri="{BB962C8B-B14F-4D97-AF65-F5344CB8AC3E}">
        <p14:creationId xmlns:p14="http://schemas.microsoft.com/office/powerpoint/2010/main" val="3373356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1C6BEA4-075F-4A18-9B96-458441B465C4}"/>
              </a:ext>
            </a:extLst>
          </p:cNvPr>
          <p:cNvSpPr/>
          <p:nvPr/>
        </p:nvSpPr>
        <p:spPr>
          <a:xfrm>
            <a:off x="1558212" y="2621902"/>
            <a:ext cx="4254759" cy="3760237"/>
          </a:xfrm>
          <a:prstGeom prst="rect">
            <a:avLst/>
          </a:prstGeom>
          <a:noFill/>
          <a:ln w="76200">
            <a:solidFill>
              <a:srgbClr val="2496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A223AF5-3D43-4458-A3BC-E1889F9A9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Docker im Vergleich zu </a:t>
            </a:r>
            <a:r>
              <a:rPr lang="de-DE" dirty="0" err="1"/>
              <a:t>KVm</a:t>
            </a:r>
            <a:endParaRPr lang="de-DE" dirty="0"/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DE2A106D-D337-4C0C-AA1A-C12EF053C0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7641042"/>
              </p:ext>
            </p:extLst>
          </p:nvPr>
        </p:nvGraphicFramePr>
        <p:xfrm>
          <a:off x="1735496" y="2904787"/>
          <a:ext cx="3881535" cy="1669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B1E433CD-EA16-4EFD-8600-97125BC4D009}"/>
              </a:ext>
            </a:extLst>
          </p:cNvPr>
          <p:cNvSpPr/>
          <p:nvPr/>
        </p:nvSpPr>
        <p:spPr>
          <a:xfrm>
            <a:off x="1735496" y="4686103"/>
            <a:ext cx="3881536" cy="42749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Docker Engine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3F552432-38CB-4426-8DEE-2939DCBFF097}"/>
              </a:ext>
            </a:extLst>
          </p:cNvPr>
          <p:cNvSpPr/>
          <p:nvPr/>
        </p:nvSpPr>
        <p:spPr>
          <a:xfrm>
            <a:off x="1735494" y="5228652"/>
            <a:ext cx="3881537" cy="42749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Operating System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FD4B515F-5BBC-48EE-B626-C6D801FC8ADC}"/>
              </a:ext>
            </a:extLst>
          </p:cNvPr>
          <p:cNvSpPr/>
          <p:nvPr/>
        </p:nvSpPr>
        <p:spPr>
          <a:xfrm>
            <a:off x="1735494" y="5768108"/>
            <a:ext cx="3881543" cy="42749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Physical Server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C946C5A3-2A7F-433B-99F7-849C3D35BC0D}"/>
              </a:ext>
            </a:extLst>
          </p:cNvPr>
          <p:cNvSpPr txBox="1">
            <a:spLocks/>
          </p:cNvSpPr>
          <p:nvPr/>
        </p:nvSpPr>
        <p:spPr>
          <a:xfrm>
            <a:off x="440285" y="576337"/>
            <a:ext cx="3697605" cy="3255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Alpine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80AA44A1-6DF8-45F8-ABAB-33170BC4F6B4}"/>
              </a:ext>
            </a:extLst>
          </p:cNvPr>
          <p:cNvSpPr txBox="1">
            <a:spLocks/>
          </p:cNvSpPr>
          <p:nvPr/>
        </p:nvSpPr>
        <p:spPr>
          <a:xfrm>
            <a:off x="4246152" y="576337"/>
            <a:ext cx="3697605" cy="3255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1800" dirty="0">
                <a:solidFill>
                  <a:schemeClr val="tx1"/>
                </a:solidFill>
              </a:rPr>
              <a:t>KVM – </a:t>
            </a:r>
            <a:r>
              <a:rPr lang="de-DE" sz="1800" dirty="0" err="1">
                <a:solidFill>
                  <a:schemeClr val="tx1"/>
                </a:solidFill>
              </a:rPr>
              <a:t>Qemu</a:t>
            </a:r>
            <a:r>
              <a:rPr lang="de-DE" sz="1800" dirty="0">
                <a:solidFill>
                  <a:schemeClr val="tx1"/>
                </a:solidFill>
              </a:rPr>
              <a:t> - </a:t>
            </a:r>
            <a:r>
              <a:rPr lang="de-DE" sz="1800" dirty="0" err="1">
                <a:solidFill>
                  <a:schemeClr val="tx1"/>
                </a:solidFill>
              </a:rPr>
              <a:t>Libvirt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3B76BC7E-A2A4-49E1-9130-32D19DE9E0A2}"/>
              </a:ext>
            </a:extLst>
          </p:cNvPr>
          <p:cNvSpPr txBox="1">
            <a:spLocks/>
          </p:cNvSpPr>
          <p:nvPr/>
        </p:nvSpPr>
        <p:spPr>
          <a:xfrm>
            <a:off x="8052019" y="576337"/>
            <a:ext cx="3697605" cy="3255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1800" b="1" dirty="0">
                <a:solidFill>
                  <a:schemeClr val="tx1"/>
                </a:solidFill>
              </a:rPr>
              <a:t>Docker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81CBFDBB-616F-4AF3-BA5D-D9C9A962CF3E}"/>
              </a:ext>
            </a:extLst>
          </p:cNvPr>
          <p:cNvSpPr/>
          <p:nvPr/>
        </p:nvSpPr>
        <p:spPr>
          <a:xfrm>
            <a:off x="6574965" y="5768108"/>
            <a:ext cx="3881537" cy="42749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Physical Server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E9DF116E-74EF-4526-A6B8-9716EBF4B14F}"/>
              </a:ext>
            </a:extLst>
          </p:cNvPr>
          <p:cNvSpPr/>
          <p:nvPr/>
        </p:nvSpPr>
        <p:spPr>
          <a:xfrm>
            <a:off x="6574965" y="5228652"/>
            <a:ext cx="3881537" cy="42749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Hypervisior</a:t>
            </a:r>
            <a:endParaRPr lang="de-DE" dirty="0"/>
          </a:p>
        </p:txBody>
      </p:sp>
      <p:graphicFrame>
        <p:nvGraphicFramePr>
          <p:cNvPr id="17" name="Inhaltsplatzhalter 3">
            <a:extLst>
              <a:ext uri="{FF2B5EF4-FFF2-40B4-BE49-F238E27FC236}">
                <a16:creationId xmlns:a16="http://schemas.microsoft.com/office/drawing/2014/main" id="{F758118D-2A7C-4C54-9C7C-1DECDD7210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7345582"/>
              </p:ext>
            </p:extLst>
          </p:nvPr>
        </p:nvGraphicFramePr>
        <p:xfrm>
          <a:off x="6574972" y="2904787"/>
          <a:ext cx="3881536" cy="22088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EAA26C7B-AA7F-4345-867D-A02E3696A866}"/>
              </a:ext>
            </a:extLst>
          </p:cNvPr>
          <p:cNvSpPr/>
          <p:nvPr/>
        </p:nvSpPr>
        <p:spPr>
          <a:xfrm>
            <a:off x="1430696" y="2362238"/>
            <a:ext cx="1937655" cy="427490"/>
          </a:xfrm>
          <a:prstGeom prst="roundRect">
            <a:avLst/>
          </a:prstGeom>
          <a:ln w="381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cap="all" dirty="0">
                <a:latin typeface="+mj-lt"/>
              </a:rPr>
              <a:t>Docker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088785A-9893-4A82-AC42-6B8C8CC7BDCE}"/>
              </a:ext>
            </a:extLst>
          </p:cNvPr>
          <p:cNvSpPr/>
          <p:nvPr/>
        </p:nvSpPr>
        <p:spPr>
          <a:xfrm>
            <a:off x="6388353" y="2621901"/>
            <a:ext cx="4254759" cy="3760237"/>
          </a:xfrm>
          <a:prstGeom prst="rect">
            <a:avLst/>
          </a:prstGeom>
          <a:noFill/>
          <a:ln w="76200">
            <a:solidFill>
              <a:srgbClr val="B34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B0043145-BD66-43B6-9007-B7026916709D}"/>
              </a:ext>
            </a:extLst>
          </p:cNvPr>
          <p:cNvSpPr/>
          <p:nvPr/>
        </p:nvSpPr>
        <p:spPr>
          <a:xfrm>
            <a:off x="6285725" y="2362238"/>
            <a:ext cx="1937655" cy="427490"/>
          </a:xfrm>
          <a:prstGeom prst="roundRect">
            <a:avLst/>
          </a:prstGeom>
          <a:solidFill>
            <a:srgbClr val="B34E00"/>
          </a:solidFill>
          <a:ln w="381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cap="all" dirty="0">
                <a:latin typeface="+mj-lt"/>
              </a:rPr>
              <a:t>KVM</a:t>
            </a:r>
          </a:p>
        </p:txBody>
      </p:sp>
    </p:spTree>
    <p:extLst>
      <p:ext uri="{BB962C8B-B14F-4D97-AF65-F5344CB8AC3E}">
        <p14:creationId xmlns:p14="http://schemas.microsoft.com/office/powerpoint/2010/main" val="2014448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223AF5-3D43-4458-A3BC-E1889F9A9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Docker Verwaltung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C946C5A3-2A7F-433B-99F7-849C3D35BC0D}"/>
              </a:ext>
            </a:extLst>
          </p:cNvPr>
          <p:cNvSpPr txBox="1">
            <a:spLocks/>
          </p:cNvSpPr>
          <p:nvPr/>
        </p:nvSpPr>
        <p:spPr>
          <a:xfrm>
            <a:off x="440285" y="576337"/>
            <a:ext cx="3697605" cy="3255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Alpine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80AA44A1-6DF8-45F8-ABAB-33170BC4F6B4}"/>
              </a:ext>
            </a:extLst>
          </p:cNvPr>
          <p:cNvSpPr txBox="1">
            <a:spLocks/>
          </p:cNvSpPr>
          <p:nvPr/>
        </p:nvSpPr>
        <p:spPr>
          <a:xfrm>
            <a:off x="4246152" y="576337"/>
            <a:ext cx="3697605" cy="3255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1800" dirty="0">
                <a:solidFill>
                  <a:schemeClr val="tx1"/>
                </a:solidFill>
              </a:rPr>
              <a:t>KVM – </a:t>
            </a:r>
            <a:r>
              <a:rPr lang="de-DE" sz="1800" dirty="0" err="1">
                <a:solidFill>
                  <a:schemeClr val="tx1"/>
                </a:solidFill>
              </a:rPr>
              <a:t>Qemu</a:t>
            </a:r>
            <a:r>
              <a:rPr lang="de-DE" sz="1800" dirty="0">
                <a:solidFill>
                  <a:schemeClr val="tx1"/>
                </a:solidFill>
              </a:rPr>
              <a:t> - </a:t>
            </a:r>
            <a:r>
              <a:rPr lang="de-DE" sz="1800" dirty="0" err="1">
                <a:solidFill>
                  <a:schemeClr val="tx1"/>
                </a:solidFill>
              </a:rPr>
              <a:t>Libvirt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3B76BC7E-A2A4-49E1-9130-32D19DE9E0A2}"/>
              </a:ext>
            </a:extLst>
          </p:cNvPr>
          <p:cNvSpPr txBox="1">
            <a:spLocks/>
          </p:cNvSpPr>
          <p:nvPr/>
        </p:nvSpPr>
        <p:spPr>
          <a:xfrm>
            <a:off x="8052019" y="576337"/>
            <a:ext cx="3697605" cy="3255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1800" b="1" dirty="0">
                <a:solidFill>
                  <a:schemeClr val="tx1"/>
                </a:solidFill>
              </a:rPr>
              <a:t>Docker</a:t>
            </a:r>
          </a:p>
        </p:txBody>
      </p:sp>
      <p:pic>
        <p:nvPicPr>
          <p:cNvPr id="15" name="Inhaltsplatzhalter 14">
            <a:extLst>
              <a:ext uri="{FF2B5EF4-FFF2-40B4-BE49-F238E27FC236}">
                <a16:creationId xmlns:a16="http://schemas.microsoft.com/office/drawing/2014/main" id="{39635E74-5198-4B87-8BB2-75F70A341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3922" y="1903985"/>
            <a:ext cx="8424155" cy="4406543"/>
          </a:xfrm>
        </p:spPr>
      </p:pic>
    </p:spTree>
    <p:extLst>
      <p:ext uri="{BB962C8B-B14F-4D97-AF65-F5344CB8AC3E}">
        <p14:creationId xmlns:p14="http://schemas.microsoft.com/office/powerpoint/2010/main" val="2054838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feil: nach unten 16">
            <a:extLst>
              <a:ext uri="{FF2B5EF4-FFF2-40B4-BE49-F238E27FC236}">
                <a16:creationId xmlns:a16="http://schemas.microsoft.com/office/drawing/2014/main" id="{74101C36-6860-42C9-BF07-88DE5A5634ED}"/>
              </a:ext>
            </a:extLst>
          </p:cNvPr>
          <p:cNvSpPr/>
          <p:nvPr/>
        </p:nvSpPr>
        <p:spPr>
          <a:xfrm>
            <a:off x="1848074" y="3584044"/>
            <a:ext cx="529186" cy="1529127"/>
          </a:xfrm>
          <a:prstGeom prst="downArrow">
            <a:avLst>
              <a:gd name="adj1" fmla="val 43534"/>
              <a:gd name="adj2" fmla="val 52594"/>
            </a:avLst>
          </a:prstGeom>
          <a:solidFill>
            <a:srgbClr val="8B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: nach oben gebogen 17">
            <a:extLst>
              <a:ext uri="{FF2B5EF4-FFF2-40B4-BE49-F238E27FC236}">
                <a16:creationId xmlns:a16="http://schemas.microsoft.com/office/drawing/2014/main" id="{FC18DFEB-FD63-43A2-BAC4-7D6620E76231}"/>
              </a:ext>
            </a:extLst>
          </p:cNvPr>
          <p:cNvSpPr/>
          <p:nvPr/>
        </p:nvSpPr>
        <p:spPr>
          <a:xfrm rot="5400000">
            <a:off x="3514280" y="2797281"/>
            <a:ext cx="1371600" cy="2974720"/>
          </a:xfrm>
          <a:prstGeom prst="bentUpArrow">
            <a:avLst>
              <a:gd name="adj1" fmla="val 16397"/>
              <a:gd name="adj2" fmla="val 19341"/>
              <a:gd name="adj3" fmla="val 20569"/>
            </a:avLst>
          </a:prstGeom>
          <a:solidFill>
            <a:srgbClr val="8B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: nach unten 18">
            <a:extLst>
              <a:ext uri="{FF2B5EF4-FFF2-40B4-BE49-F238E27FC236}">
                <a16:creationId xmlns:a16="http://schemas.microsoft.com/office/drawing/2014/main" id="{C1D35BD3-C889-4CD0-84B7-691F5BDE3036}"/>
              </a:ext>
            </a:extLst>
          </p:cNvPr>
          <p:cNvSpPr/>
          <p:nvPr/>
        </p:nvSpPr>
        <p:spPr>
          <a:xfrm>
            <a:off x="6504562" y="3584044"/>
            <a:ext cx="529186" cy="932519"/>
          </a:xfrm>
          <a:prstGeom prst="downArrow">
            <a:avLst>
              <a:gd name="adj1" fmla="val 43534"/>
              <a:gd name="adj2" fmla="val 52594"/>
            </a:avLst>
          </a:prstGeom>
          <a:solidFill>
            <a:srgbClr val="8B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21AF7B-E4B3-42C3-813F-AE4D179D5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Möglichkeiten zur Containerinstallation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0AAD0DE-B45C-41CF-90B8-FAD263B0F446}"/>
              </a:ext>
            </a:extLst>
          </p:cNvPr>
          <p:cNvSpPr/>
          <p:nvPr/>
        </p:nvSpPr>
        <p:spPr>
          <a:xfrm>
            <a:off x="4357188" y="2301637"/>
            <a:ext cx="3477624" cy="1371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arenR"/>
            </a:pPr>
            <a:r>
              <a:rPr lang="de-DE" sz="2400" dirty="0" err="1"/>
              <a:t>Portainer</a:t>
            </a:r>
            <a:r>
              <a:rPr lang="de-DE" sz="2400" dirty="0"/>
              <a:t> installieren</a:t>
            </a:r>
          </a:p>
          <a:p>
            <a:pPr marL="457200" indent="-457200">
              <a:buAutoNum type="arabicParenR"/>
            </a:pPr>
            <a:r>
              <a:rPr lang="de-DE" sz="2400" dirty="0" err="1"/>
              <a:t>Nginx</a:t>
            </a:r>
            <a:r>
              <a:rPr lang="de-DE" sz="2400" dirty="0"/>
              <a:t> über </a:t>
            </a:r>
            <a:r>
              <a:rPr lang="de-DE" sz="2400" dirty="0" err="1"/>
              <a:t>Portainer</a:t>
            </a:r>
            <a:r>
              <a:rPr lang="de-DE" sz="2400" dirty="0"/>
              <a:t> GUI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3800C11-4679-4C49-A9FE-706231E0018A}"/>
              </a:ext>
            </a:extLst>
          </p:cNvPr>
          <p:cNvSpPr/>
          <p:nvPr/>
        </p:nvSpPr>
        <p:spPr>
          <a:xfrm>
            <a:off x="581192" y="2302622"/>
            <a:ext cx="3477624" cy="1371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Beide Container über CLI installieren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F65D002-E24B-406B-B613-C7E30B320C03}"/>
              </a:ext>
            </a:extLst>
          </p:cNvPr>
          <p:cNvSpPr/>
          <p:nvPr/>
        </p:nvSpPr>
        <p:spPr>
          <a:xfrm>
            <a:off x="8133184" y="2301637"/>
            <a:ext cx="3477624" cy="1371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Beide automatisiert über Docker-</a:t>
            </a:r>
            <a:r>
              <a:rPr lang="de-DE" sz="2400" dirty="0" err="1"/>
              <a:t>Compose</a:t>
            </a:r>
            <a:r>
              <a:rPr lang="de-DE" sz="2400" dirty="0"/>
              <a:t> File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AF1DF22-41C7-49B1-B0A0-916A5D3E23D0}"/>
              </a:ext>
            </a:extLst>
          </p:cNvPr>
          <p:cNvSpPr/>
          <p:nvPr/>
        </p:nvSpPr>
        <p:spPr>
          <a:xfrm>
            <a:off x="5719665" y="4531360"/>
            <a:ext cx="5891144" cy="183678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--name 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portainer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-p 8000:8000 \</a:t>
            </a:r>
          </a:p>
          <a:p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-p 9000:9000 \</a:t>
            </a:r>
          </a:p>
          <a:p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restart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always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-v 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docker.sock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docker.sock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-v 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portainer_data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-d cr.portainer.io/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portainer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portainer-ce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C1CC9AA-9D3F-475E-B63B-65DF611891EA}"/>
              </a:ext>
            </a:extLst>
          </p:cNvPr>
          <p:cNvSpPr/>
          <p:nvPr/>
        </p:nvSpPr>
        <p:spPr>
          <a:xfrm>
            <a:off x="581191" y="5125571"/>
            <a:ext cx="4970523" cy="124257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docker run --name webserver \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-p 80:80 \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--restart=always \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-v /var/www/:/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/share/nginx/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html:ro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-d nginx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4E94B50B-0B31-4B1C-98EA-26C5882F8F0C}"/>
              </a:ext>
            </a:extLst>
          </p:cNvPr>
          <p:cNvSpPr txBox="1">
            <a:spLocks/>
          </p:cNvSpPr>
          <p:nvPr/>
        </p:nvSpPr>
        <p:spPr>
          <a:xfrm>
            <a:off x="440285" y="576337"/>
            <a:ext cx="3697605" cy="3255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Alpine</a:t>
            </a:r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C2ACC39A-9CC7-409C-A8A9-C0106D2A465F}"/>
              </a:ext>
            </a:extLst>
          </p:cNvPr>
          <p:cNvSpPr txBox="1">
            <a:spLocks/>
          </p:cNvSpPr>
          <p:nvPr/>
        </p:nvSpPr>
        <p:spPr>
          <a:xfrm>
            <a:off x="4246152" y="576337"/>
            <a:ext cx="3697605" cy="3255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1800" dirty="0">
                <a:solidFill>
                  <a:schemeClr val="tx1"/>
                </a:solidFill>
              </a:rPr>
              <a:t>KVM – </a:t>
            </a:r>
            <a:r>
              <a:rPr lang="de-DE" sz="1800" dirty="0" err="1">
                <a:solidFill>
                  <a:schemeClr val="tx1"/>
                </a:solidFill>
              </a:rPr>
              <a:t>Qemu</a:t>
            </a:r>
            <a:r>
              <a:rPr lang="de-DE" sz="1800" dirty="0">
                <a:solidFill>
                  <a:schemeClr val="tx1"/>
                </a:solidFill>
              </a:rPr>
              <a:t> - </a:t>
            </a:r>
            <a:r>
              <a:rPr lang="de-DE" sz="1800" dirty="0" err="1">
                <a:solidFill>
                  <a:schemeClr val="tx1"/>
                </a:solidFill>
              </a:rPr>
              <a:t>Libvirt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B49F5294-B12B-4904-BF66-A267714ED084}"/>
              </a:ext>
            </a:extLst>
          </p:cNvPr>
          <p:cNvSpPr txBox="1">
            <a:spLocks/>
          </p:cNvSpPr>
          <p:nvPr/>
        </p:nvSpPr>
        <p:spPr>
          <a:xfrm>
            <a:off x="8052019" y="576337"/>
            <a:ext cx="3697605" cy="3255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1800" b="1" dirty="0">
                <a:solidFill>
                  <a:schemeClr val="tx1"/>
                </a:solidFill>
              </a:rPr>
              <a:t>Docker</a:t>
            </a:r>
          </a:p>
        </p:txBody>
      </p:sp>
    </p:spTree>
    <p:extLst>
      <p:ext uri="{BB962C8B-B14F-4D97-AF65-F5344CB8AC3E}">
        <p14:creationId xmlns:p14="http://schemas.microsoft.com/office/powerpoint/2010/main" val="236413423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e">
  <a:themeElements>
    <a:clrScheme name="Benutzerdefiniert 4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0D597F"/>
      </a:accent1>
      <a:accent2>
        <a:srgbClr val="B34E00"/>
      </a:accent2>
      <a:accent3>
        <a:srgbClr val="45CBE8"/>
      </a:accent3>
      <a:accent4>
        <a:srgbClr val="2496ED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EBC12AA-1C15-4500-BC9C-8EE83A441DE9}">
  <ds:schemaRefs>
    <ds:schemaRef ds:uri="http://purl.org/dc/elements/1.1/"/>
    <ds:schemaRef ds:uri="71af3243-3dd4-4a8d-8c0d-dd76da1f02a5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www.w3.org/XML/1998/namespace"/>
    <ds:schemaRef ds:uri="http://purl.org/dc/dcmitype/"/>
    <ds:schemaRef ds:uri="http://schemas.microsoft.com/office/2006/metadata/properties"/>
    <ds:schemaRef ds:uri="16c05727-aa75-4e4a-9b5f-8a80a116589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Technologie, Design Dividende</Template>
  <TotalTime>0</TotalTime>
  <Words>432</Words>
  <Application>Microsoft Office PowerPoint</Application>
  <PresentationFormat>Breitbild</PresentationFormat>
  <Paragraphs>146</Paragraphs>
  <Slides>11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8" baseType="lpstr">
      <vt:lpstr>Bahnschrift Condensed</vt:lpstr>
      <vt:lpstr>Calibri</vt:lpstr>
      <vt:lpstr>Courier New</vt:lpstr>
      <vt:lpstr>Gill Sans MT</vt:lpstr>
      <vt:lpstr>Wingdings</vt:lpstr>
      <vt:lpstr>Wingdings 2</vt:lpstr>
      <vt:lpstr>Dividende</vt:lpstr>
      <vt:lpstr>Virtualisierungsserver</vt:lpstr>
      <vt:lpstr>Projektübersicht</vt:lpstr>
      <vt:lpstr>Vorteile von Alpine Linux</vt:lpstr>
      <vt:lpstr>Paketverwaltung und Init-system von Alpine</vt:lpstr>
      <vt:lpstr>Konfiguration des alpine-systems</vt:lpstr>
      <vt:lpstr>Virtualisierung über KVM</vt:lpstr>
      <vt:lpstr>Docker im Vergleich zu KVm</vt:lpstr>
      <vt:lpstr>Docker Verwaltung</vt:lpstr>
      <vt:lpstr>3 Möglichkeiten zur Containerinstallation</vt:lpstr>
      <vt:lpstr>Dienste über Host-adresse erreichen</vt:lpstr>
      <vt:lpstr>Vielen Dank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Virtualisierungsserver</dc:title>
  <dc:creator>Felix Reithmaier</dc:creator>
  <cp:lastModifiedBy>Tobias Schönbrunn</cp:lastModifiedBy>
  <cp:revision>16</cp:revision>
  <dcterms:created xsi:type="dcterms:W3CDTF">2022-01-09T14:12:38Z</dcterms:created>
  <dcterms:modified xsi:type="dcterms:W3CDTF">2022-01-13T19:05:28Z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